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4"/>
  </p:sldMasterIdLst>
  <p:notesMasterIdLst>
    <p:notesMasterId r:id="rId35"/>
  </p:notesMasterIdLst>
  <p:handoutMasterIdLst>
    <p:handoutMasterId r:id="rId36"/>
  </p:handoutMasterIdLst>
  <p:sldIdLst>
    <p:sldId id="579" r:id="rId5"/>
    <p:sldId id="598" r:id="rId6"/>
    <p:sldId id="597" r:id="rId7"/>
    <p:sldId id="606" r:id="rId8"/>
    <p:sldId id="600" r:id="rId9"/>
    <p:sldId id="610" r:id="rId10"/>
    <p:sldId id="607" r:id="rId11"/>
    <p:sldId id="602" r:id="rId12"/>
    <p:sldId id="605" r:id="rId13"/>
    <p:sldId id="608" r:id="rId14"/>
    <p:sldId id="609" r:id="rId15"/>
    <p:sldId id="619" r:id="rId16"/>
    <p:sldId id="620" r:id="rId17"/>
    <p:sldId id="621" r:id="rId18"/>
    <p:sldId id="627" r:id="rId19"/>
    <p:sldId id="622" r:id="rId20"/>
    <p:sldId id="624" r:id="rId21"/>
    <p:sldId id="625" r:id="rId22"/>
    <p:sldId id="626" r:id="rId23"/>
    <p:sldId id="611" r:id="rId24"/>
    <p:sldId id="612" r:id="rId25"/>
    <p:sldId id="618" r:id="rId26"/>
    <p:sldId id="617" r:id="rId27"/>
    <p:sldId id="613" r:id="rId28"/>
    <p:sldId id="614" r:id="rId29"/>
    <p:sldId id="628" r:id="rId30"/>
    <p:sldId id="615" r:id="rId31"/>
    <p:sldId id="616" r:id="rId32"/>
    <p:sldId id="594" r:id="rId33"/>
    <p:sldId id="604" r:id="rId34"/>
  </p:sldIdLst>
  <p:sldSz cx="9144000" cy="5143500" type="screen16x9"/>
  <p:notesSz cx="6858000" cy="1295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Hedges" initials="MH" lastIdx="1" clrIdx="0">
    <p:extLst>
      <p:ext uri="{19B8F6BF-5375-455C-9EA6-DF929625EA0E}">
        <p15:presenceInfo xmlns:p15="http://schemas.microsoft.com/office/powerpoint/2012/main" userId="S-1-5-21-780825926-3869857785-2618353963-7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1AE"/>
    <a:srgbClr val="284975"/>
    <a:srgbClr val="604696"/>
    <a:srgbClr val="009FD9"/>
    <a:srgbClr val="0097A9"/>
    <a:srgbClr val="6068B2"/>
    <a:srgbClr val="009F38"/>
    <a:srgbClr val="00A5DF"/>
    <a:srgbClr val="62CFFF"/>
    <a:srgbClr val="514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43" autoAdjust="0"/>
    <p:restoredTop sz="81759" autoAdjust="0"/>
  </p:normalViewPr>
  <p:slideViewPr>
    <p:cSldViewPr snapToGrid="0">
      <p:cViewPr varScale="1">
        <p:scale>
          <a:sx n="150" d="100"/>
          <a:sy n="150" d="100"/>
        </p:scale>
        <p:origin x="354" y="120"/>
      </p:cViewPr>
      <p:guideLst/>
    </p:cSldViewPr>
  </p:slideViewPr>
  <p:outlineViewPr>
    <p:cViewPr>
      <p:scale>
        <a:sx n="33" d="100"/>
        <a:sy n="33" d="100"/>
      </p:scale>
      <p:origin x="0" y="-14088"/>
    </p:cViewPr>
  </p:outlineViewPr>
  <p:notesTextViewPr>
    <p:cViewPr>
      <p:scale>
        <a:sx n="1" d="1"/>
        <a:sy n="1" d="1"/>
      </p:scale>
      <p:origin x="0" y="0"/>
    </p:cViewPr>
  </p:notesTextViewPr>
  <p:sorterViewPr>
    <p:cViewPr varScale="1">
      <p:scale>
        <a:sx n="100" d="100"/>
        <a:sy n="100" d="100"/>
      </p:scale>
      <p:origin x="0" y="-7408"/>
    </p:cViewPr>
  </p:sorterViewPr>
  <p:notesViewPr>
    <p:cSldViewPr snapToGrid="0">
      <p:cViewPr>
        <p:scale>
          <a:sx n="1" d="2"/>
          <a:sy n="1" d="2"/>
        </p:scale>
        <p:origin x="7464" y="48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B303D-8FCF-1C4A-8461-789CCF17C7B1}"/>
              </a:ext>
            </a:extLst>
          </p:cNvPr>
          <p:cNvSpPr>
            <a:spLocks noGrp="1"/>
          </p:cNvSpPr>
          <p:nvPr>
            <p:ph type="hdr" sz="quarter"/>
          </p:nvPr>
        </p:nvSpPr>
        <p:spPr>
          <a:xfrm>
            <a:off x="0" y="0"/>
            <a:ext cx="2971800" cy="650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043F9D-B5EC-964D-8236-FC33C7892A4B}"/>
              </a:ext>
            </a:extLst>
          </p:cNvPr>
          <p:cNvSpPr>
            <a:spLocks noGrp="1"/>
          </p:cNvSpPr>
          <p:nvPr>
            <p:ph type="dt" sz="quarter" idx="1"/>
          </p:nvPr>
        </p:nvSpPr>
        <p:spPr>
          <a:xfrm>
            <a:off x="3884613" y="0"/>
            <a:ext cx="2971800" cy="65088"/>
          </a:xfrm>
          <a:prstGeom prst="rect">
            <a:avLst/>
          </a:prstGeom>
        </p:spPr>
        <p:txBody>
          <a:bodyPr vert="horz" lIns="91440" tIns="45720" rIns="91440" bIns="45720" rtlCol="0"/>
          <a:lstStyle>
            <a:lvl1pPr algn="r">
              <a:defRPr sz="1200"/>
            </a:lvl1pPr>
          </a:lstStyle>
          <a:p>
            <a:fld id="{7615565C-D7F6-504B-8E3D-3C9B548C2630}" type="datetimeFigureOut">
              <a:rPr lang="en-US" smtClean="0"/>
              <a:t>11/9/2021</a:t>
            </a:fld>
            <a:endParaRPr lang="en-US"/>
          </a:p>
        </p:txBody>
      </p:sp>
      <p:sp>
        <p:nvSpPr>
          <p:cNvPr id="4" name="Footer Placeholder 3">
            <a:extLst>
              <a:ext uri="{FF2B5EF4-FFF2-40B4-BE49-F238E27FC236}">
                <a16:creationId xmlns:a16="http://schemas.microsoft.com/office/drawing/2014/main" id="{976DC7EA-511A-D54F-9F1D-4B258AAD1572}"/>
              </a:ext>
            </a:extLst>
          </p:cNvPr>
          <p:cNvSpPr>
            <a:spLocks noGrp="1"/>
          </p:cNvSpPr>
          <p:nvPr>
            <p:ph type="ftr" sz="quarter" idx="2"/>
          </p:nvPr>
        </p:nvSpPr>
        <p:spPr>
          <a:xfrm>
            <a:off x="0" y="1230313"/>
            <a:ext cx="2971800" cy="650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0C70F5-C4A2-DE41-81B7-FB57A3ABC3AF}"/>
              </a:ext>
            </a:extLst>
          </p:cNvPr>
          <p:cNvSpPr>
            <a:spLocks noGrp="1"/>
          </p:cNvSpPr>
          <p:nvPr>
            <p:ph type="sldNum" sz="quarter" idx="3"/>
          </p:nvPr>
        </p:nvSpPr>
        <p:spPr>
          <a:xfrm>
            <a:off x="3884613" y="1230313"/>
            <a:ext cx="2971800" cy="65087"/>
          </a:xfrm>
          <a:prstGeom prst="rect">
            <a:avLst/>
          </a:prstGeom>
        </p:spPr>
        <p:txBody>
          <a:bodyPr vert="horz" lIns="91440" tIns="45720" rIns="91440" bIns="45720" rtlCol="0" anchor="b"/>
          <a:lstStyle>
            <a:lvl1pPr algn="r">
              <a:defRPr sz="1200"/>
            </a:lvl1pPr>
          </a:lstStyle>
          <a:p>
            <a:fld id="{4F42E120-2395-B741-A3DA-97235FA09ABC}" type="slidenum">
              <a:rPr lang="en-US" smtClean="0"/>
              <a:t>‹#›</a:t>
            </a:fld>
            <a:endParaRPr lang="en-US"/>
          </a:p>
        </p:txBody>
      </p:sp>
    </p:spTree>
    <p:extLst>
      <p:ext uri="{BB962C8B-B14F-4D97-AF65-F5344CB8AC3E}">
        <p14:creationId xmlns:p14="http://schemas.microsoft.com/office/powerpoint/2010/main" val="3757332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F652A2B-7FFA-4764-B61A-071F38657FA5}" type="datetimeFigureOut">
              <a:rPr lang="en-GB" smtClean="0"/>
              <a:t>09/11/2021</a:t>
            </a:fld>
            <a:endParaRPr lang="en-GB"/>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B0EA7AF-5025-4F14-AB5F-63194369D628}" type="slidenum">
              <a:rPr lang="en-GB" smtClean="0"/>
              <a:t>‹#›</a:t>
            </a:fld>
            <a:endParaRPr lang="en-GB"/>
          </a:p>
        </p:txBody>
      </p:sp>
    </p:spTree>
    <p:extLst>
      <p:ext uri="{BB962C8B-B14F-4D97-AF65-F5344CB8AC3E}">
        <p14:creationId xmlns:p14="http://schemas.microsoft.com/office/powerpoint/2010/main" val="45868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0EA7AF-5025-4F14-AB5F-63194369D628}" type="slidenum">
              <a:rPr lang="en-GB" smtClean="0"/>
              <a:t>1</a:t>
            </a:fld>
            <a:endParaRPr lang="en-GB"/>
          </a:p>
        </p:txBody>
      </p:sp>
    </p:spTree>
    <p:extLst>
      <p:ext uri="{BB962C8B-B14F-4D97-AF65-F5344CB8AC3E}">
        <p14:creationId xmlns:p14="http://schemas.microsoft.com/office/powerpoint/2010/main" val="2116495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7F243C-BE4D-9643-8ABC-0E4D7EF8665E}"/>
              </a:ext>
            </a:extLst>
          </p:cNvPr>
          <p:cNvSpPr/>
          <p:nvPr userDrawn="1"/>
        </p:nvSpPr>
        <p:spPr>
          <a:xfrm>
            <a:off x="0" y="-1"/>
            <a:ext cx="802640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00A5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 name="Title 1"/>
          <p:cNvSpPr>
            <a:spLocks noGrp="1"/>
          </p:cNvSpPr>
          <p:nvPr>
            <p:ph type="ctrTitle" hasCustomPrompt="1"/>
          </p:nvPr>
        </p:nvSpPr>
        <p:spPr>
          <a:xfrm>
            <a:off x="391015" y="806663"/>
            <a:ext cx="5196986" cy="1113571"/>
          </a:xfrm>
        </p:spPr>
        <p:txBody>
          <a:bodyPr anchor="t"/>
          <a:lstStyle>
            <a:lvl1pPr algn="l">
              <a:defRPr sz="381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1013" y="2120886"/>
            <a:ext cx="4434987" cy="167270"/>
          </a:xfrm>
        </p:spPr>
        <p:txBody>
          <a:bodyPr/>
          <a:lstStyle>
            <a:lvl1pPr marL="0" indent="0" algn="l">
              <a:buNone/>
              <a:defRPr sz="1361" baseline="0">
                <a:solidFill>
                  <a:schemeClr val="bg1"/>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391012" y="4272307"/>
            <a:ext cx="1507638" cy="273844"/>
          </a:xfrm>
        </p:spPr>
        <p:txBody>
          <a:bodyPr anchor="t"/>
          <a:lstStyle>
            <a:lvl1pPr>
              <a:defRPr sz="1361" b="1">
                <a:solidFill>
                  <a:schemeClr val="bg1"/>
                </a:solidFill>
              </a:defRPr>
            </a:lvl1pPr>
          </a:lstStyle>
          <a:p>
            <a:endParaRPr lang="en-GB" dirty="0"/>
          </a:p>
        </p:txBody>
      </p:sp>
      <p:sp>
        <p:nvSpPr>
          <p:cNvPr id="8" name="TextBox 7"/>
          <p:cNvSpPr txBox="1"/>
          <p:nvPr userDrawn="1"/>
        </p:nvSpPr>
        <p:spPr>
          <a:xfrm>
            <a:off x="391013" y="4681969"/>
            <a:ext cx="2110888" cy="219877"/>
          </a:xfrm>
          <a:prstGeom prst="rect">
            <a:avLst/>
          </a:prstGeom>
          <a:noFill/>
        </p:spPr>
        <p:txBody>
          <a:bodyPr wrap="square" lIns="0" tIns="0" rIns="0" bIns="0" rtlCol="0">
            <a:noAutofit/>
          </a:bodyPr>
          <a:lstStyle/>
          <a:p>
            <a:r>
              <a:rPr lang="en-GB" sz="1050" dirty="0" err="1">
                <a:solidFill>
                  <a:schemeClr val="bg1"/>
                </a:solidFill>
              </a:rPr>
              <a:t>www.alcumusgroup.com</a:t>
            </a:r>
            <a:endParaRPr lang="en-GB" sz="1050" dirty="0">
              <a:solidFill>
                <a:schemeClr val="bg1"/>
              </a:solidFill>
            </a:endParaRPr>
          </a:p>
        </p:txBody>
      </p:sp>
      <p:pic>
        <p:nvPicPr>
          <p:cNvPr id="11" name="Picture 10">
            <a:extLst>
              <a:ext uri="{FF2B5EF4-FFF2-40B4-BE49-F238E27FC236}">
                <a16:creationId xmlns:a16="http://schemas.microsoft.com/office/drawing/2014/main" id="{592C1F96-2D93-2441-931A-692B11471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973956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60469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6FDE307C-32EB-7844-ACAD-F9FEFBC6DF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208246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60469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6AE955BD-69D4-D14C-9E24-5BF5FDFAA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1588463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28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28497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DD1E0C4B-5D5C-8941-A52F-1AC6EF4C74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25853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28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28497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2FCE1E0B-29FC-C84E-A273-98D312CC8C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2780385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81A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AF3F01AC-6BBF-CF47-AF9D-B2EE8ADBE7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3247794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81A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853D9C79-3813-D54A-808D-E39BFB0027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346190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009FD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7" name="Content Placeholder 6">
            <a:extLst>
              <a:ext uri="{FF2B5EF4-FFF2-40B4-BE49-F238E27FC236}">
                <a16:creationId xmlns:a16="http://schemas.microsoft.com/office/drawing/2014/main" id="{C9734E8F-0FCE-A446-8FFB-514BAB28AA75}"/>
              </a:ext>
            </a:extLst>
          </p:cNvPr>
          <p:cNvSpPr>
            <a:spLocks noGrp="1"/>
          </p:cNvSpPr>
          <p:nvPr>
            <p:ph sz="quarter" idx="10"/>
          </p:nvPr>
        </p:nvSpPr>
        <p:spPr>
          <a:xfrm>
            <a:off x="705094" y="1266567"/>
            <a:ext cx="780390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a:extLst>
              <a:ext uri="{FF2B5EF4-FFF2-40B4-BE49-F238E27FC236}">
                <a16:creationId xmlns:a16="http://schemas.microsoft.com/office/drawing/2014/main" id="{2719C429-A601-B544-8C0E-AA5BF74BB43E}"/>
              </a:ext>
            </a:extLst>
          </p:cNvPr>
          <p:cNvSpPr>
            <a:spLocks noGrp="1"/>
          </p:cNvSpPr>
          <p:nvPr>
            <p:ph type="dt" sz="half" idx="11"/>
          </p:nvPr>
        </p:nvSpPr>
        <p:spPr>
          <a:xfrm>
            <a:off x="3946646" y="4751818"/>
            <a:ext cx="1121299" cy="273844"/>
          </a:xfrm>
        </p:spPr>
        <p:txBody>
          <a:bodyPr/>
          <a:lstStyle/>
          <a:p>
            <a:endParaRPr lang="en-GB" dirty="0"/>
          </a:p>
        </p:txBody>
      </p:sp>
      <p:sp>
        <p:nvSpPr>
          <p:cNvPr id="15" name="Footer Placeholder 14">
            <a:extLst>
              <a:ext uri="{FF2B5EF4-FFF2-40B4-BE49-F238E27FC236}">
                <a16:creationId xmlns:a16="http://schemas.microsoft.com/office/drawing/2014/main" id="{5025F7B3-82F3-BB4C-A74D-E78197E41E8D}"/>
              </a:ext>
            </a:extLst>
          </p:cNvPr>
          <p:cNvSpPr>
            <a:spLocks noGrp="1"/>
          </p:cNvSpPr>
          <p:nvPr>
            <p:ph type="ftr" sz="quarter" idx="12"/>
          </p:nvPr>
        </p:nvSpPr>
        <p:spPr>
          <a:xfrm>
            <a:off x="705094" y="4751819"/>
            <a:ext cx="3011067" cy="273844"/>
          </a:xfrm>
        </p:spPr>
        <p:txBody>
          <a:bodyPr/>
          <a:lstStyle/>
          <a:p>
            <a:r>
              <a:rPr lang="en-GB" dirty="0"/>
              <a:t>Insert &gt; Header &amp; Footer to edit footer</a:t>
            </a:r>
          </a:p>
        </p:txBody>
      </p:sp>
      <p:sp>
        <p:nvSpPr>
          <p:cNvPr id="16" name="Slide Number Placeholder 15">
            <a:extLst>
              <a:ext uri="{FF2B5EF4-FFF2-40B4-BE49-F238E27FC236}">
                <a16:creationId xmlns:a16="http://schemas.microsoft.com/office/drawing/2014/main" id="{6B1BA913-EB06-B84F-A739-29C9BBC4691C}"/>
              </a:ext>
            </a:extLst>
          </p:cNvPr>
          <p:cNvSpPr>
            <a:spLocks noGrp="1"/>
          </p:cNvSpPr>
          <p:nvPr>
            <p:ph type="sldNum" sz="quarter" idx="13"/>
          </p:nvPr>
        </p:nvSpPr>
        <p:spPr>
          <a:xfrm>
            <a:off x="5298430" y="4751819"/>
            <a:ext cx="1953183" cy="273844"/>
          </a:xfrm>
        </p:spPr>
        <p:txBody>
          <a:bodyPr/>
          <a:lstStyle/>
          <a:p>
            <a:fld id="{0CD4E492-F6F0-4FAD-B9A5-45DA8816BD1E}" type="slidenum">
              <a:rPr lang="en-GB" smtClean="0"/>
              <a:pPr/>
              <a:t>‹#›</a:t>
            </a:fld>
            <a:endParaRPr lang="en-GB" dirty="0"/>
          </a:p>
        </p:txBody>
      </p:sp>
      <p:sp>
        <p:nvSpPr>
          <p:cNvPr id="17" name="Freeform 16">
            <a:extLst>
              <a:ext uri="{FF2B5EF4-FFF2-40B4-BE49-F238E27FC236}">
                <a16:creationId xmlns:a16="http://schemas.microsoft.com/office/drawing/2014/main" id="{A6A0E891-46B6-274C-8B96-BFAD0FFE5204}"/>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pic>
        <p:nvPicPr>
          <p:cNvPr id="11" name="Picture 10">
            <a:extLst>
              <a:ext uri="{FF2B5EF4-FFF2-40B4-BE49-F238E27FC236}">
                <a16:creationId xmlns:a16="http://schemas.microsoft.com/office/drawing/2014/main" id="{A00509AF-FDC0-6244-8FFE-A588A01E5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2558603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350"/>
                            </p:stCondLst>
                            <p:childTnLst>
                              <p:par>
                                <p:cTn id="22" presetID="42"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350"/>
                            </p:stCondLst>
                            <p:childTnLst>
                              <p:par>
                                <p:cTn id="28" presetID="42" presetClass="entr" presetSubtype="0" fill="hold" grpId="0"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350"/>
                            </p:stCondLst>
                            <p:childTnLst>
                              <p:par>
                                <p:cTn id="34" presetID="42" presetClass="entr" presetSubtype="0" fill="hold" grpId="0"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350"/>
                            </p:stCondLst>
                            <p:childTnLst>
                              <p:par>
                                <p:cTn id="40" presetID="42" presetClass="entr" presetSubtype="0" fill="hold" grpId="0"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009FD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7" name="Content Placeholder 6">
            <a:extLst>
              <a:ext uri="{FF2B5EF4-FFF2-40B4-BE49-F238E27FC236}">
                <a16:creationId xmlns:a16="http://schemas.microsoft.com/office/drawing/2014/main" id="{C9734E8F-0FCE-A446-8FFB-514BAB28AA75}"/>
              </a:ext>
            </a:extLst>
          </p:cNvPr>
          <p:cNvSpPr>
            <a:spLocks noGrp="1"/>
          </p:cNvSpPr>
          <p:nvPr>
            <p:ph sz="quarter" idx="10"/>
          </p:nvPr>
        </p:nvSpPr>
        <p:spPr>
          <a:xfrm>
            <a:off x="705094" y="1266567"/>
            <a:ext cx="371450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10557429-A7CE-874D-8A8A-11AA67620D05}"/>
              </a:ext>
            </a:extLst>
          </p:cNvPr>
          <p:cNvSpPr>
            <a:spLocks noGrp="1"/>
          </p:cNvSpPr>
          <p:nvPr>
            <p:ph sz="quarter" idx="11"/>
          </p:nvPr>
        </p:nvSpPr>
        <p:spPr>
          <a:xfrm>
            <a:off x="4775444" y="1266567"/>
            <a:ext cx="371450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3">
            <a:extLst>
              <a:ext uri="{FF2B5EF4-FFF2-40B4-BE49-F238E27FC236}">
                <a16:creationId xmlns:a16="http://schemas.microsoft.com/office/drawing/2014/main" id="{661DA527-9DFC-4D46-AB8D-8F2FB20AA7FE}"/>
              </a:ext>
            </a:extLst>
          </p:cNvPr>
          <p:cNvSpPr>
            <a:spLocks noGrp="1"/>
          </p:cNvSpPr>
          <p:nvPr>
            <p:ph type="dt" sz="half" idx="12"/>
          </p:nvPr>
        </p:nvSpPr>
        <p:spPr>
          <a:xfrm>
            <a:off x="3946646" y="4751818"/>
            <a:ext cx="1121299" cy="273844"/>
          </a:xfrm>
        </p:spPr>
        <p:txBody>
          <a:bodyPr/>
          <a:lstStyle/>
          <a:p>
            <a:endParaRPr lang="en-GB" dirty="0"/>
          </a:p>
        </p:txBody>
      </p:sp>
      <p:sp>
        <p:nvSpPr>
          <p:cNvPr id="14" name="Footer Placeholder 14">
            <a:extLst>
              <a:ext uri="{FF2B5EF4-FFF2-40B4-BE49-F238E27FC236}">
                <a16:creationId xmlns:a16="http://schemas.microsoft.com/office/drawing/2014/main" id="{C722A815-F816-8D40-9D8F-1BC2010734FE}"/>
              </a:ext>
            </a:extLst>
          </p:cNvPr>
          <p:cNvSpPr>
            <a:spLocks noGrp="1"/>
          </p:cNvSpPr>
          <p:nvPr>
            <p:ph type="ftr" sz="quarter" idx="13"/>
          </p:nvPr>
        </p:nvSpPr>
        <p:spPr>
          <a:xfrm>
            <a:off x="705094" y="4751819"/>
            <a:ext cx="3011067" cy="273844"/>
          </a:xfrm>
        </p:spPr>
        <p:txBody>
          <a:bodyPr/>
          <a:lstStyle/>
          <a:p>
            <a:r>
              <a:rPr lang="en-GB" dirty="0"/>
              <a:t>Insert &gt; Header &amp; Footer to edit footer</a:t>
            </a:r>
          </a:p>
        </p:txBody>
      </p:sp>
      <p:sp>
        <p:nvSpPr>
          <p:cNvPr id="15" name="Slide Number Placeholder 15">
            <a:extLst>
              <a:ext uri="{FF2B5EF4-FFF2-40B4-BE49-F238E27FC236}">
                <a16:creationId xmlns:a16="http://schemas.microsoft.com/office/drawing/2014/main" id="{D1BD05F7-FE8F-F34F-82B8-7B1B4E689904}"/>
              </a:ext>
            </a:extLst>
          </p:cNvPr>
          <p:cNvSpPr>
            <a:spLocks noGrp="1"/>
          </p:cNvSpPr>
          <p:nvPr>
            <p:ph type="sldNum" sz="quarter" idx="14"/>
          </p:nvPr>
        </p:nvSpPr>
        <p:spPr>
          <a:xfrm>
            <a:off x="5298430" y="4751819"/>
            <a:ext cx="1953183" cy="273844"/>
          </a:xfrm>
        </p:spPr>
        <p:txBody>
          <a:bodyPr/>
          <a:lstStyle/>
          <a:p>
            <a:fld id="{0CD4E492-F6F0-4FAD-B9A5-45DA8816BD1E}" type="slidenum">
              <a:rPr lang="en-GB" smtClean="0"/>
              <a:pPr/>
              <a:t>‹#›</a:t>
            </a:fld>
            <a:endParaRPr lang="en-GB" dirty="0"/>
          </a:p>
        </p:txBody>
      </p:sp>
      <p:sp>
        <p:nvSpPr>
          <p:cNvPr id="16" name="Freeform 15">
            <a:extLst>
              <a:ext uri="{FF2B5EF4-FFF2-40B4-BE49-F238E27FC236}">
                <a16:creationId xmlns:a16="http://schemas.microsoft.com/office/drawing/2014/main" id="{027BF797-28EC-724D-9255-9D4178466A70}"/>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pic>
        <p:nvPicPr>
          <p:cNvPr id="11" name="Picture 10">
            <a:extLst>
              <a:ext uri="{FF2B5EF4-FFF2-40B4-BE49-F238E27FC236}">
                <a16:creationId xmlns:a16="http://schemas.microsoft.com/office/drawing/2014/main" id="{86158045-EE66-BA42-8837-A7C655062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4293702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350"/>
                            </p:stCondLst>
                            <p:childTnLst>
                              <p:par>
                                <p:cTn id="22" presetID="42"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350"/>
                            </p:stCondLst>
                            <p:childTnLst>
                              <p:par>
                                <p:cTn id="28" presetID="42" presetClass="entr" presetSubtype="0" fill="hold" grpId="0"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350"/>
                            </p:stCondLst>
                            <p:childTnLst>
                              <p:par>
                                <p:cTn id="34" presetID="42" presetClass="entr" presetSubtype="0" fill="hold" grpId="0"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350"/>
                            </p:stCondLst>
                            <p:childTnLst>
                              <p:par>
                                <p:cTn id="40" presetID="42" presetClass="entr" presetSubtype="0" fill="hold" grpId="0"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6350"/>
                            </p:stCondLst>
                            <p:childTnLst>
                              <p:par>
                                <p:cTn id="46" presetID="42" presetClass="entr" presetSubtype="0" fill="hold" grpId="0" nodeType="after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1000"/>
                                        <p:tgtEl>
                                          <p:spTgt spid="8">
                                            <p:txEl>
                                              <p:pRg st="0" end="0"/>
                                            </p:txEl>
                                          </p:spTgt>
                                        </p:tgtEl>
                                      </p:cBhvr>
                                    </p:animEffect>
                                    <p:anim calcmode="lin" valueType="num">
                                      <p:cBhvr>
                                        <p:cTn id="4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7350"/>
                            </p:stCondLst>
                            <p:childTnLst>
                              <p:par>
                                <p:cTn id="52" presetID="42" presetClass="entr" presetSubtype="0" fill="hold" grpId="0" nodeType="after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fade">
                                      <p:cBhvr>
                                        <p:cTn id="54" dur="1000"/>
                                        <p:tgtEl>
                                          <p:spTgt spid="8">
                                            <p:txEl>
                                              <p:pRg st="1" end="1"/>
                                            </p:txEl>
                                          </p:spTgt>
                                        </p:tgtEl>
                                      </p:cBhvr>
                                    </p:animEffect>
                                    <p:anim calcmode="lin" valueType="num">
                                      <p:cBhvr>
                                        <p:cTn id="5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8350"/>
                            </p:stCondLst>
                            <p:childTnLst>
                              <p:par>
                                <p:cTn id="58" presetID="42" presetClass="entr" presetSubtype="0" fill="hold" grpId="0" nodeType="after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fade">
                                      <p:cBhvr>
                                        <p:cTn id="60" dur="1000"/>
                                        <p:tgtEl>
                                          <p:spTgt spid="8">
                                            <p:txEl>
                                              <p:pRg st="2" end="2"/>
                                            </p:txEl>
                                          </p:spTgt>
                                        </p:tgtEl>
                                      </p:cBhvr>
                                    </p:animEffect>
                                    <p:anim calcmode="lin" valueType="num">
                                      <p:cBhvr>
                                        <p:cTn id="6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9350"/>
                            </p:stCondLst>
                            <p:childTnLst>
                              <p:par>
                                <p:cTn id="64" presetID="42" presetClass="entr" presetSubtype="0" fill="hold" grpId="0" nodeType="after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fade">
                                      <p:cBhvr>
                                        <p:cTn id="66" dur="1000"/>
                                        <p:tgtEl>
                                          <p:spTgt spid="8">
                                            <p:txEl>
                                              <p:pRg st="3" end="3"/>
                                            </p:txEl>
                                          </p:spTgt>
                                        </p:tgtEl>
                                      </p:cBhvr>
                                    </p:animEffect>
                                    <p:anim calcmode="lin" valueType="num">
                                      <p:cBhvr>
                                        <p:cTn id="6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350"/>
                            </p:stCondLst>
                            <p:childTnLst>
                              <p:par>
                                <p:cTn id="70" presetID="42" presetClass="entr" presetSubtype="0" fill="hold" grpId="0" nodeType="afterEffect">
                                  <p:stCondLst>
                                    <p:cond delay="0"/>
                                  </p:stCondLst>
                                  <p:childTnLst>
                                    <p:set>
                                      <p:cBhvr>
                                        <p:cTn id="71" dur="1" fill="hold">
                                          <p:stCondLst>
                                            <p:cond delay="0"/>
                                          </p:stCondLst>
                                        </p:cTn>
                                        <p:tgtEl>
                                          <p:spTgt spid="8">
                                            <p:txEl>
                                              <p:pRg st="4" end="4"/>
                                            </p:txEl>
                                          </p:spTgt>
                                        </p:tgtEl>
                                        <p:attrNameLst>
                                          <p:attrName>style.visibility</p:attrName>
                                        </p:attrNameLst>
                                      </p:cBhvr>
                                      <p:to>
                                        <p:strVal val="visible"/>
                                      </p:to>
                                    </p:set>
                                    <p:animEffect transition="in" filter="fade">
                                      <p:cBhvr>
                                        <p:cTn id="72" dur="1000"/>
                                        <p:tgtEl>
                                          <p:spTgt spid="8">
                                            <p:txEl>
                                              <p:pRg st="4" end="4"/>
                                            </p:txEl>
                                          </p:spTgt>
                                        </p:tgtEl>
                                      </p:cBhvr>
                                    </p:animEffect>
                                    <p:anim calcmode="lin" valueType="num">
                                      <p:cBhvr>
                                        <p:cTn id="7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009FD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7" name="Content Placeholder 6">
            <a:extLst>
              <a:ext uri="{FF2B5EF4-FFF2-40B4-BE49-F238E27FC236}">
                <a16:creationId xmlns:a16="http://schemas.microsoft.com/office/drawing/2014/main" id="{C9734E8F-0FCE-A446-8FFB-514BAB28AA75}"/>
              </a:ext>
            </a:extLst>
          </p:cNvPr>
          <p:cNvSpPr>
            <a:spLocks noGrp="1"/>
          </p:cNvSpPr>
          <p:nvPr>
            <p:ph sz="quarter" idx="10"/>
          </p:nvPr>
        </p:nvSpPr>
        <p:spPr>
          <a:xfrm>
            <a:off x="705094" y="1266567"/>
            <a:ext cx="314935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reeform 12">
            <a:extLst>
              <a:ext uri="{FF2B5EF4-FFF2-40B4-BE49-F238E27FC236}">
                <a16:creationId xmlns:a16="http://schemas.microsoft.com/office/drawing/2014/main" id="{EBB6880A-A342-E14A-8C68-41F1F76DF078}"/>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2" name="Picture Placeholder 8">
            <a:extLst>
              <a:ext uri="{FF2B5EF4-FFF2-40B4-BE49-F238E27FC236}">
                <a16:creationId xmlns:a16="http://schemas.microsoft.com/office/drawing/2014/main" id="{0DD22B1A-0C73-3141-9DBE-0AC86370D53C}"/>
              </a:ext>
            </a:extLst>
          </p:cNvPr>
          <p:cNvSpPr>
            <a:spLocks noGrp="1"/>
          </p:cNvSpPr>
          <p:nvPr>
            <p:ph type="pic" sz="quarter" idx="13"/>
          </p:nvPr>
        </p:nvSpPr>
        <p:spPr>
          <a:xfrm>
            <a:off x="4210068" y="1247517"/>
            <a:ext cx="4089899" cy="2991269"/>
          </a:xfrm>
          <a:solidFill>
            <a:schemeClr val="bg1">
              <a:lumMod val="85000"/>
            </a:schemeClr>
          </a:solidFill>
        </p:spPr>
        <p:txBody>
          <a:bodyPr/>
          <a:lstStyle/>
          <a:p>
            <a:r>
              <a:rPr lang="en-US"/>
              <a:t>Drag picture to placeholder or click icon to add</a:t>
            </a:r>
            <a:endParaRPr lang="en-GB"/>
          </a:p>
        </p:txBody>
      </p:sp>
      <p:sp>
        <p:nvSpPr>
          <p:cNvPr id="14" name="Date Placeholder 13">
            <a:extLst>
              <a:ext uri="{FF2B5EF4-FFF2-40B4-BE49-F238E27FC236}">
                <a16:creationId xmlns:a16="http://schemas.microsoft.com/office/drawing/2014/main" id="{1D542C38-8144-F14E-B9BE-2C5B5CE97A3A}"/>
              </a:ext>
            </a:extLst>
          </p:cNvPr>
          <p:cNvSpPr>
            <a:spLocks noGrp="1"/>
          </p:cNvSpPr>
          <p:nvPr>
            <p:ph type="dt" sz="half" idx="11"/>
          </p:nvPr>
        </p:nvSpPr>
        <p:spPr>
          <a:xfrm>
            <a:off x="3946646" y="4751818"/>
            <a:ext cx="1121299" cy="273844"/>
          </a:xfrm>
        </p:spPr>
        <p:txBody>
          <a:bodyPr/>
          <a:lstStyle/>
          <a:p>
            <a:endParaRPr lang="en-GB" dirty="0"/>
          </a:p>
        </p:txBody>
      </p:sp>
      <p:sp>
        <p:nvSpPr>
          <p:cNvPr id="15" name="Footer Placeholder 14">
            <a:extLst>
              <a:ext uri="{FF2B5EF4-FFF2-40B4-BE49-F238E27FC236}">
                <a16:creationId xmlns:a16="http://schemas.microsoft.com/office/drawing/2014/main" id="{EE199507-CC88-2845-A390-E4E077CFD045}"/>
              </a:ext>
            </a:extLst>
          </p:cNvPr>
          <p:cNvSpPr>
            <a:spLocks noGrp="1"/>
          </p:cNvSpPr>
          <p:nvPr>
            <p:ph type="ftr" sz="quarter" idx="12"/>
          </p:nvPr>
        </p:nvSpPr>
        <p:spPr>
          <a:xfrm>
            <a:off x="705094" y="4751819"/>
            <a:ext cx="3011067" cy="273844"/>
          </a:xfrm>
        </p:spPr>
        <p:txBody>
          <a:bodyPr/>
          <a:lstStyle/>
          <a:p>
            <a:r>
              <a:rPr lang="en-GB" dirty="0"/>
              <a:t>Insert &gt; Header &amp; Footer to edit footer</a:t>
            </a:r>
          </a:p>
        </p:txBody>
      </p:sp>
      <p:sp>
        <p:nvSpPr>
          <p:cNvPr id="16" name="Slide Number Placeholder 15">
            <a:extLst>
              <a:ext uri="{FF2B5EF4-FFF2-40B4-BE49-F238E27FC236}">
                <a16:creationId xmlns:a16="http://schemas.microsoft.com/office/drawing/2014/main" id="{D6036203-B3F9-4D42-9716-3554B737293C}"/>
              </a:ext>
            </a:extLst>
          </p:cNvPr>
          <p:cNvSpPr>
            <a:spLocks noGrp="1"/>
          </p:cNvSpPr>
          <p:nvPr>
            <p:ph type="sldNum" sz="quarter" idx="14"/>
          </p:nvPr>
        </p:nvSpPr>
        <p:spPr>
          <a:xfrm>
            <a:off x="5298430" y="4751819"/>
            <a:ext cx="1953183" cy="273844"/>
          </a:xfrm>
        </p:spPr>
        <p:txBody>
          <a:bodyPr/>
          <a:lstStyle/>
          <a:p>
            <a:fld id="{0CD4E492-F6F0-4FAD-B9A5-45DA8816BD1E}" type="slidenum">
              <a:rPr lang="en-GB" smtClean="0"/>
              <a:pPr/>
              <a:t>‹#›</a:t>
            </a:fld>
            <a:endParaRPr lang="en-GB" dirty="0"/>
          </a:p>
        </p:txBody>
      </p:sp>
      <p:pic>
        <p:nvPicPr>
          <p:cNvPr id="11" name="Picture 10">
            <a:extLst>
              <a:ext uri="{FF2B5EF4-FFF2-40B4-BE49-F238E27FC236}">
                <a16:creationId xmlns:a16="http://schemas.microsoft.com/office/drawing/2014/main" id="{34356171-F672-6E43-B89A-0D7B55A6E2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581808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350"/>
                            </p:stCondLst>
                            <p:childTnLst>
                              <p:par>
                                <p:cTn id="22" presetID="42"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350"/>
                            </p:stCondLst>
                            <p:childTnLst>
                              <p:par>
                                <p:cTn id="28" presetID="42" presetClass="entr" presetSubtype="0" fill="hold" grpId="0"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350"/>
                            </p:stCondLst>
                            <p:childTnLst>
                              <p:par>
                                <p:cTn id="34" presetID="42" presetClass="entr" presetSubtype="0" fill="hold" grpId="0"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350"/>
                            </p:stCondLst>
                            <p:childTnLst>
                              <p:par>
                                <p:cTn id="40" presetID="42" presetClass="entr" presetSubtype="0" fill="hold" grpId="0"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009FD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13" name="Freeform 12">
            <a:extLst>
              <a:ext uri="{FF2B5EF4-FFF2-40B4-BE49-F238E27FC236}">
                <a16:creationId xmlns:a16="http://schemas.microsoft.com/office/drawing/2014/main" id="{EBB6880A-A342-E14A-8C68-41F1F76DF078}"/>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2" name="Picture Placeholder 8">
            <a:extLst>
              <a:ext uri="{FF2B5EF4-FFF2-40B4-BE49-F238E27FC236}">
                <a16:creationId xmlns:a16="http://schemas.microsoft.com/office/drawing/2014/main" id="{0DD22B1A-0C73-3141-9DBE-0AC86370D53C}"/>
              </a:ext>
            </a:extLst>
          </p:cNvPr>
          <p:cNvSpPr>
            <a:spLocks noGrp="1"/>
          </p:cNvSpPr>
          <p:nvPr>
            <p:ph type="pic" sz="quarter" idx="13"/>
          </p:nvPr>
        </p:nvSpPr>
        <p:spPr>
          <a:xfrm>
            <a:off x="705094" y="1247517"/>
            <a:ext cx="7594873" cy="2991269"/>
          </a:xfrm>
          <a:solidFill>
            <a:schemeClr val="bg1">
              <a:lumMod val="85000"/>
            </a:schemeClr>
          </a:solidFill>
        </p:spPr>
        <p:txBody>
          <a:bodyPr/>
          <a:lstStyle/>
          <a:p>
            <a:r>
              <a:rPr lang="en-US"/>
              <a:t>Drag picture to placeholder or click icon to add</a:t>
            </a:r>
            <a:endParaRPr lang="en-GB"/>
          </a:p>
        </p:txBody>
      </p:sp>
      <p:sp>
        <p:nvSpPr>
          <p:cNvPr id="14" name="Date Placeholder 13">
            <a:extLst>
              <a:ext uri="{FF2B5EF4-FFF2-40B4-BE49-F238E27FC236}">
                <a16:creationId xmlns:a16="http://schemas.microsoft.com/office/drawing/2014/main" id="{1D542C38-8144-F14E-B9BE-2C5B5CE97A3A}"/>
              </a:ext>
            </a:extLst>
          </p:cNvPr>
          <p:cNvSpPr>
            <a:spLocks noGrp="1"/>
          </p:cNvSpPr>
          <p:nvPr>
            <p:ph type="dt" sz="half" idx="11"/>
          </p:nvPr>
        </p:nvSpPr>
        <p:spPr>
          <a:xfrm>
            <a:off x="3946646" y="4751818"/>
            <a:ext cx="1121299" cy="273844"/>
          </a:xfrm>
        </p:spPr>
        <p:txBody>
          <a:bodyPr/>
          <a:lstStyle/>
          <a:p>
            <a:endParaRPr lang="en-GB" dirty="0"/>
          </a:p>
        </p:txBody>
      </p:sp>
      <p:sp>
        <p:nvSpPr>
          <p:cNvPr id="15" name="Footer Placeholder 14">
            <a:extLst>
              <a:ext uri="{FF2B5EF4-FFF2-40B4-BE49-F238E27FC236}">
                <a16:creationId xmlns:a16="http://schemas.microsoft.com/office/drawing/2014/main" id="{EE199507-CC88-2845-A390-E4E077CFD045}"/>
              </a:ext>
            </a:extLst>
          </p:cNvPr>
          <p:cNvSpPr>
            <a:spLocks noGrp="1"/>
          </p:cNvSpPr>
          <p:nvPr>
            <p:ph type="ftr" sz="quarter" idx="12"/>
          </p:nvPr>
        </p:nvSpPr>
        <p:spPr>
          <a:xfrm>
            <a:off x="705094" y="4751819"/>
            <a:ext cx="3011067" cy="273844"/>
          </a:xfrm>
        </p:spPr>
        <p:txBody>
          <a:bodyPr/>
          <a:lstStyle/>
          <a:p>
            <a:r>
              <a:rPr lang="en-GB" dirty="0"/>
              <a:t>Insert &gt; Header &amp; Footer to edit footer</a:t>
            </a:r>
          </a:p>
        </p:txBody>
      </p:sp>
      <p:sp>
        <p:nvSpPr>
          <p:cNvPr id="16" name="Slide Number Placeholder 15">
            <a:extLst>
              <a:ext uri="{FF2B5EF4-FFF2-40B4-BE49-F238E27FC236}">
                <a16:creationId xmlns:a16="http://schemas.microsoft.com/office/drawing/2014/main" id="{D6036203-B3F9-4D42-9716-3554B737293C}"/>
              </a:ext>
            </a:extLst>
          </p:cNvPr>
          <p:cNvSpPr>
            <a:spLocks noGrp="1"/>
          </p:cNvSpPr>
          <p:nvPr>
            <p:ph type="sldNum" sz="quarter" idx="14"/>
          </p:nvPr>
        </p:nvSpPr>
        <p:spPr>
          <a:xfrm>
            <a:off x="5298430" y="4751819"/>
            <a:ext cx="1953183" cy="273844"/>
          </a:xfrm>
        </p:spPr>
        <p:txBody>
          <a:bodyPr/>
          <a:lstStyle/>
          <a:p>
            <a:fld id="{0CD4E492-F6F0-4FAD-B9A5-45DA8816BD1E}" type="slidenum">
              <a:rPr lang="en-GB" smtClean="0"/>
              <a:pPr/>
              <a:t>‹#›</a:t>
            </a:fld>
            <a:endParaRPr lang="en-GB" dirty="0"/>
          </a:p>
        </p:txBody>
      </p:sp>
      <p:pic>
        <p:nvPicPr>
          <p:cNvPr id="11" name="Picture 10">
            <a:extLst>
              <a:ext uri="{FF2B5EF4-FFF2-40B4-BE49-F238E27FC236}">
                <a16:creationId xmlns:a16="http://schemas.microsoft.com/office/drawing/2014/main" id="{4492027E-9AFE-9143-8A4D-5769D33BF4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1302811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Blu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7F243C-BE4D-9643-8ABC-0E4D7EF8665E}"/>
              </a:ext>
            </a:extLst>
          </p:cNvPr>
          <p:cNvSpPr/>
          <p:nvPr userDrawn="1"/>
        </p:nvSpPr>
        <p:spPr>
          <a:xfrm>
            <a:off x="0" y="-1"/>
            <a:ext cx="802640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 name="Title 1"/>
          <p:cNvSpPr>
            <a:spLocks noGrp="1"/>
          </p:cNvSpPr>
          <p:nvPr>
            <p:ph type="ctrTitle" hasCustomPrompt="1"/>
          </p:nvPr>
        </p:nvSpPr>
        <p:spPr>
          <a:xfrm>
            <a:off x="391015" y="806663"/>
            <a:ext cx="5196986" cy="1113571"/>
          </a:xfrm>
        </p:spPr>
        <p:txBody>
          <a:bodyPr anchor="t"/>
          <a:lstStyle>
            <a:lvl1pPr algn="l">
              <a:defRPr sz="381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1013" y="2120886"/>
            <a:ext cx="4434987" cy="167270"/>
          </a:xfrm>
        </p:spPr>
        <p:txBody>
          <a:bodyPr/>
          <a:lstStyle>
            <a:lvl1pPr marL="0" indent="0" algn="l">
              <a:buNone/>
              <a:defRPr sz="1361" baseline="0">
                <a:solidFill>
                  <a:schemeClr val="bg1"/>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391012" y="4272307"/>
            <a:ext cx="1507638" cy="273844"/>
          </a:xfrm>
        </p:spPr>
        <p:txBody>
          <a:bodyPr anchor="t"/>
          <a:lstStyle>
            <a:lvl1pPr>
              <a:defRPr sz="1361" b="1">
                <a:solidFill>
                  <a:schemeClr val="bg1"/>
                </a:solidFill>
              </a:defRPr>
            </a:lvl1pPr>
          </a:lstStyle>
          <a:p>
            <a:endParaRPr lang="en-GB" dirty="0"/>
          </a:p>
        </p:txBody>
      </p:sp>
      <p:sp>
        <p:nvSpPr>
          <p:cNvPr id="8" name="TextBox 7"/>
          <p:cNvSpPr txBox="1"/>
          <p:nvPr userDrawn="1"/>
        </p:nvSpPr>
        <p:spPr>
          <a:xfrm>
            <a:off x="391013" y="4681969"/>
            <a:ext cx="2110888" cy="219877"/>
          </a:xfrm>
          <a:prstGeom prst="rect">
            <a:avLst/>
          </a:prstGeom>
          <a:noFill/>
        </p:spPr>
        <p:txBody>
          <a:bodyPr wrap="square" lIns="0" tIns="0" rIns="0" bIns="0" rtlCol="0">
            <a:noAutofit/>
          </a:bodyPr>
          <a:lstStyle/>
          <a:p>
            <a:r>
              <a:rPr lang="en-GB" sz="1050" dirty="0" err="1">
                <a:solidFill>
                  <a:schemeClr val="bg1"/>
                </a:solidFill>
              </a:rPr>
              <a:t>www.alcumusgroup.com</a:t>
            </a:r>
            <a:endParaRPr lang="en-GB" sz="1050" dirty="0">
              <a:solidFill>
                <a:schemeClr val="bg1"/>
              </a:solidFill>
            </a:endParaRPr>
          </a:p>
        </p:txBody>
      </p:sp>
      <p:pic>
        <p:nvPicPr>
          <p:cNvPr id="9" name="Picture 8">
            <a:extLst>
              <a:ext uri="{FF2B5EF4-FFF2-40B4-BE49-F238E27FC236}">
                <a16:creationId xmlns:a16="http://schemas.microsoft.com/office/drawing/2014/main" id="{1D1FE71E-AE7D-5243-9053-31B10FAD7A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3374994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009FD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13" name="Freeform 12">
            <a:extLst>
              <a:ext uri="{FF2B5EF4-FFF2-40B4-BE49-F238E27FC236}">
                <a16:creationId xmlns:a16="http://schemas.microsoft.com/office/drawing/2014/main" id="{EBB6880A-A342-E14A-8C68-41F1F76DF078}"/>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4" name="Date Placeholder 13">
            <a:extLst>
              <a:ext uri="{FF2B5EF4-FFF2-40B4-BE49-F238E27FC236}">
                <a16:creationId xmlns:a16="http://schemas.microsoft.com/office/drawing/2014/main" id="{1D542C38-8144-F14E-B9BE-2C5B5CE97A3A}"/>
              </a:ext>
            </a:extLst>
          </p:cNvPr>
          <p:cNvSpPr>
            <a:spLocks noGrp="1"/>
          </p:cNvSpPr>
          <p:nvPr>
            <p:ph type="dt" sz="half" idx="11"/>
          </p:nvPr>
        </p:nvSpPr>
        <p:spPr>
          <a:xfrm>
            <a:off x="3946646" y="4751818"/>
            <a:ext cx="1121299" cy="273844"/>
          </a:xfrm>
        </p:spPr>
        <p:txBody>
          <a:bodyPr/>
          <a:lstStyle/>
          <a:p>
            <a:endParaRPr lang="en-GB" dirty="0"/>
          </a:p>
        </p:txBody>
      </p:sp>
      <p:sp>
        <p:nvSpPr>
          <p:cNvPr id="15" name="Footer Placeholder 14">
            <a:extLst>
              <a:ext uri="{FF2B5EF4-FFF2-40B4-BE49-F238E27FC236}">
                <a16:creationId xmlns:a16="http://schemas.microsoft.com/office/drawing/2014/main" id="{EE199507-CC88-2845-A390-E4E077CFD045}"/>
              </a:ext>
            </a:extLst>
          </p:cNvPr>
          <p:cNvSpPr>
            <a:spLocks noGrp="1"/>
          </p:cNvSpPr>
          <p:nvPr>
            <p:ph type="ftr" sz="quarter" idx="12"/>
          </p:nvPr>
        </p:nvSpPr>
        <p:spPr>
          <a:xfrm>
            <a:off x="705094" y="4751819"/>
            <a:ext cx="3011067" cy="273844"/>
          </a:xfrm>
        </p:spPr>
        <p:txBody>
          <a:bodyPr/>
          <a:lstStyle/>
          <a:p>
            <a:r>
              <a:rPr lang="en-GB" dirty="0"/>
              <a:t>Insert &gt; Header &amp; Footer to edit footer</a:t>
            </a:r>
          </a:p>
        </p:txBody>
      </p:sp>
      <p:sp>
        <p:nvSpPr>
          <p:cNvPr id="16" name="Slide Number Placeholder 15">
            <a:extLst>
              <a:ext uri="{FF2B5EF4-FFF2-40B4-BE49-F238E27FC236}">
                <a16:creationId xmlns:a16="http://schemas.microsoft.com/office/drawing/2014/main" id="{D6036203-B3F9-4D42-9716-3554B737293C}"/>
              </a:ext>
            </a:extLst>
          </p:cNvPr>
          <p:cNvSpPr>
            <a:spLocks noGrp="1"/>
          </p:cNvSpPr>
          <p:nvPr>
            <p:ph type="sldNum" sz="quarter" idx="14"/>
          </p:nvPr>
        </p:nvSpPr>
        <p:spPr>
          <a:xfrm>
            <a:off x="5298430" y="4751819"/>
            <a:ext cx="1953183" cy="273844"/>
          </a:xfrm>
        </p:spPr>
        <p:txBody>
          <a:bodyPr/>
          <a:lstStyle/>
          <a:p>
            <a:fld id="{0CD4E492-F6F0-4FAD-B9A5-45DA8816BD1E}" type="slidenum">
              <a:rPr lang="en-GB" smtClean="0"/>
              <a:pPr/>
              <a:t>‹#›</a:t>
            </a:fld>
            <a:endParaRPr lang="en-GB" dirty="0"/>
          </a:p>
        </p:txBody>
      </p:sp>
      <p:pic>
        <p:nvPicPr>
          <p:cNvPr id="11" name="Picture 10">
            <a:extLst>
              <a:ext uri="{FF2B5EF4-FFF2-40B4-BE49-F238E27FC236}">
                <a16:creationId xmlns:a16="http://schemas.microsoft.com/office/drawing/2014/main" id="{C6118226-298E-0A48-A299-B3E7C164C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780075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0081A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13" name="Freeform 12">
            <a:extLst>
              <a:ext uri="{FF2B5EF4-FFF2-40B4-BE49-F238E27FC236}">
                <a16:creationId xmlns:a16="http://schemas.microsoft.com/office/drawing/2014/main" id="{EBB6880A-A342-E14A-8C68-41F1F76DF078}"/>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rgbClr val="00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4" name="Date Placeholder 13">
            <a:extLst>
              <a:ext uri="{FF2B5EF4-FFF2-40B4-BE49-F238E27FC236}">
                <a16:creationId xmlns:a16="http://schemas.microsoft.com/office/drawing/2014/main" id="{1D542C38-8144-F14E-B9BE-2C5B5CE97A3A}"/>
              </a:ext>
            </a:extLst>
          </p:cNvPr>
          <p:cNvSpPr>
            <a:spLocks noGrp="1"/>
          </p:cNvSpPr>
          <p:nvPr>
            <p:ph type="dt" sz="half" idx="11"/>
          </p:nvPr>
        </p:nvSpPr>
        <p:spPr>
          <a:xfrm>
            <a:off x="3946646" y="4751818"/>
            <a:ext cx="1121299" cy="273844"/>
          </a:xfrm>
        </p:spPr>
        <p:txBody>
          <a:bodyPr/>
          <a:lstStyle/>
          <a:p>
            <a:endParaRPr lang="en-GB" dirty="0"/>
          </a:p>
        </p:txBody>
      </p:sp>
      <p:sp>
        <p:nvSpPr>
          <p:cNvPr id="15" name="Footer Placeholder 14">
            <a:extLst>
              <a:ext uri="{FF2B5EF4-FFF2-40B4-BE49-F238E27FC236}">
                <a16:creationId xmlns:a16="http://schemas.microsoft.com/office/drawing/2014/main" id="{EE199507-CC88-2845-A390-E4E077CFD045}"/>
              </a:ext>
            </a:extLst>
          </p:cNvPr>
          <p:cNvSpPr>
            <a:spLocks noGrp="1"/>
          </p:cNvSpPr>
          <p:nvPr>
            <p:ph type="ftr" sz="quarter" idx="12"/>
          </p:nvPr>
        </p:nvSpPr>
        <p:spPr>
          <a:xfrm>
            <a:off x="705094" y="4751819"/>
            <a:ext cx="3011067" cy="273844"/>
          </a:xfrm>
        </p:spPr>
        <p:txBody>
          <a:bodyPr/>
          <a:lstStyle/>
          <a:p>
            <a:r>
              <a:rPr lang="en-GB" dirty="0"/>
              <a:t>Insert &gt; Header &amp; Footer to edit footer</a:t>
            </a:r>
          </a:p>
        </p:txBody>
      </p:sp>
      <p:sp>
        <p:nvSpPr>
          <p:cNvPr id="16" name="Slide Number Placeholder 15">
            <a:extLst>
              <a:ext uri="{FF2B5EF4-FFF2-40B4-BE49-F238E27FC236}">
                <a16:creationId xmlns:a16="http://schemas.microsoft.com/office/drawing/2014/main" id="{D6036203-B3F9-4D42-9716-3554B737293C}"/>
              </a:ext>
            </a:extLst>
          </p:cNvPr>
          <p:cNvSpPr>
            <a:spLocks noGrp="1"/>
          </p:cNvSpPr>
          <p:nvPr>
            <p:ph type="sldNum" sz="quarter" idx="14"/>
          </p:nvPr>
        </p:nvSpPr>
        <p:spPr>
          <a:xfrm>
            <a:off x="5298430" y="4751819"/>
            <a:ext cx="1953183" cy="273844"/>
          </a:xfrm>
        </p:spPr>
        <p:txBody>
          <a:bodyPr/>
          <a:lstStyle/>
          <a:p>
            <a:fld id="{0CD4E492-F6F0-4FAD-B9A5-45DA8816BD1E}" type="slidenum">
              <a:rPr lang="en-GB" smtClean="0"/>
              <a:pPr/>
              <a:t>‹#›</a:t>
            </a:fld>
            <a:endParaRPr lang="en-GB" dirty="0"/>
          </a:p>
        </p:txBody>
      </p:sp>
      <p:pic>
        <p:nvPicPr>
          <p:cNvPr id="11" name="Picture 10">
            <a:extLst>
              <a:ext uri="{FF2B5EF4-FFF2-40B4-BE49-F238E27FC236}">
                <a16:creationId xmlns:a16="http://schemas.microsoft.com/office/drawing/2014/main" id="{C6118226-298E-0A48-A299-B3E7C164C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
        <p:nvSpPr>
          <p:cNvPr id="12" name="Content Placeholder 6">
            <a:extLst>
              <a:ext uri="{FF2B5EF4-FFF2-40B4-BE49-F238E27FC236}">
                <a16:creationId xmlns:a16="http://schemas.microsoft.com/office/drawing/2014/main" id="{AB7DB921-EB9C-4750-8DD2-4260839B58D2}"/>
              </a:ext>
            </a:extLst>
          </p:cNvPr>
          <p:cNvSpPr>
            <a:spLocks noGrp="1"/>
          </p:cNvSpPr>
          <p:nvPr>
            <p:ph sz="quarter" idx="10"/>
          </p:nvPr>
        </p:nvSpPr>
        <p:spPr>
          <a:xfrm>
            <a:off x="705094" y="1266567"/>
            <a:ext cx="780390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62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60469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7" name="Content Placeholder 6">
            <a:extLst>
              <a:ext uri="{FF2B5EF4-FFF2-40B4-BE49-F238E27FC236}">
                <a16:creationId xmlns:a16="http://schemas.microsoft.com/office/drawing/2014/main" id="{C9734E8F-0FCE-A446-8FFB-514BAB28AA75}"/>
              </a:ext>
            </a:extLst>
          </p:cNvPr>
          <p:cNvSpPr>
            <a:spLocks noGrp="1"/>
          </p:cNvSpPr>
          <p:nvPr>
            <p:ph sz="quarter" idx="10"/>
          </p:nvPr>
        </p:nvSpPr>
        <p:spPr>
          <a:xfrm>
            <a:off x="705094" y="1266567"/>
            <a:ext cx="780390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a:extLst>
              <a:ext uri="{FF2B5EF4-FFF2-40B4-BE49-F238E27FC236}">
                <a16:creationId xmlns:a16="http://schemas.microsoft.com/office/drawing/2014/main" id="{0925EB1E-B5C3-4E41-A33F-9E8EC9337C9F}"/>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pic>
        <p:nvPicPr>
          <p:cNvPr id="11" name="Picture 10">
            <a:extLst>
              <a:ext uri="{FF2B5EF4-FFF2-40B4-BE49-F238E27FC236}">
                <a16:creationId xmlns:a16="http://schemas.microsoft.com/office/drawing/2014/main" id="{DF1D719A-075F-6146-8074-A4A6950B5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4243360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350"/>
                            </p:stCondLst>
                            <p:childTnLst>
                              <p:par>
                                <p:cTn id="22" presetID="42"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350"/>
                            </p:stCondLst>
                            <p:childTnLst>
                              <p:par>
                                <p:cTn id="28" presetID="42" presetClass="entr" presetSubtype="0" fill="hold" grpId="0"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350"/>
                            </p:stCondLst>
                            <p:childTnLst>
                              <p:par>
                                <p:cTn id="34" presetID="42" presetClass="entr" presetSubtype="0" fill="hold" grpId="0"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350"/>
                            </p:stCondLst>
                            <p:childTnLst>
                              <p:par>
                                <p:cTn id="40" presetID="42" presetClass="entr" presetSubtype="0" fill="hold" grpId="0"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284975"/>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7" name="Content Placeholder 6">
            <a:extLst>
              <a:ext uri="{FF2B5EF4-FFF2-40B4-BE49-F238E27FC236}">
                <a16:creationId xmlns:a16="http://schemas.microsoft.com/office/drawing/2014/main" id="{C9734E8F-0FCE-A446-8FFB-514BAB28AA75}"/>
              </a:ext>
            </a:extLst>
          </p:cNvPr>
          <p:cNvSpPr>
            <a:spLocks noGrp="1"/>
          </p:cNvSpPr>
          <p:nvPr>
            <p:ph sz="quarter" idx="10"/>
          </p:nvPr>
        </p:nvSpPr>
        <p:spPr>
          <a:xfrm>
            <a:off x="705094" y="1266567"/>
            <a:ext cx="780390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a:extLst>
              <a:ext uri="{FF2B5EF4-FFF2-40B4-BE49-F238E27FC236}">
                <a16:creationId xmlns:a16="http://schemas.microsoft.com/office/drawing/2014/main" id="{0925EB1E-B5C3-4E41-A33F-9E8EC9337C9F}"/>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rgbClr val="28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pic>
        <p:nvPicPr>
          <p:cNvPr id="11" name="Picture 10">
            <a:extLst>
              <a:ext uri="{FF2B5EF4-FFF2-40B4-BE49-F238E27FC236}">
                <a16:creationId xmlns:a16="http://schemas.microsoft.com/office/drawing/2014/main" id="{DF1D719A-075F-6146-8074-A4A6950B5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3224827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350"/>
                            </p:stCondLst>
                            <p:childTnLst>
                              <p:par>
                                <p:cTn id="22" presetID="42"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350"/>
                            </p:stCondLst>
                            <p:childTnLst>
                              <p:par>
                                <p:cTn id="28" presetID="42" presetClass="entr" presetSubtype="0" fill="hold" grpId="0"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350"/>
                            </p:stCondLst>
                            <p:childTnLst>
                              <p:par>
                                <p:cTn id="34" presetID="42" presetClass="entr" presetSubtype="0" fill="hold" grpId="0"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350"/>
                            </p:stCondLst>
                            <p:childTnLst>
                              <p:par>
                                <p:cTn id="40" presetID="42" presetClass="entr" presetSubtype="0" fill="hold" grpId="0"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D6BBB-8981-8740-9884-D17482F75B59}"/>
              </a:ext>
            </a:extLst>
          </p:cNvPr>
          <p:cNvCxnSpPr/>
          <p:nvPr userDrawn="1"/>
        </p:nvCxnSpPr>
        <p:spPr>
          <a:xfrm>
            <a:off x="705094" y="450322"/>
            <a:ext cx="885834" cy="0"/>
          </a:xfrm>
          <a:prstGeom prst="line">
            <a:avLst/>
          </a:prstGeom>
          <a:ln w="19050">
            <a:solidFill>
              <a:srgbClr val="0097A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75C300-A59D-FA4C-891B-DA468B5C214F}"/>
              </a:ext>
            </a:extLst>
          </p:cNvPr>
          <p:cNvSpPr>
            <a:spLocks noGrp="1"/>
          </p:cNvSpPr>
          <p:nvPr>
            <p:ph type="title" hasCustomPrompt="1"/>
          </p:nvPr>
        </p:nvSpPr>
        <p:spPr>
          <a:xfrm>
            <a:off x="705094" y="637389"/>
            <a:ext cx="6483106" cy="359561"/>
          </a:xfrm>
        </p:spPr>
        <p:txBody>
          <a:bodyPr anchor="t"/>
          <a:lstStyle>
            <a:lvl1pPr>
              <a:lnSpc>
                <a:spcPct val="80000"/>
              </a:lnSpc>
              <a:defRPr sz="2400" spc="-20" baseline="0">
                <a:solidFill>
                  <a:schemeClr val="tx1"/>
                </a:solidFill>
              </a:defRPr>
            </a:lvl1pPr>
          </a:lstStyle>
          <a:p>
            <a:r>
              <a:rPr lang="en-US" dirty="0"/>
              <a:t>Slide title</a:t>
            </a:r>
          </a:p>
        </p:txBody>
      </p:sp>
      <p:sp>
        <p:nvSpPr>
          <p:cNvPr id="7" name="Content Placeholder 6">
            <a:extLst>
              <a:ext uri="{FF2B5EF4-FFF2-40B4-BE49-F238E27FC236}">
                <a16:creationId xmlns:a16="http://schemas.microsoft.com/office/drawing/2014/main" id="{C9734E8F-0FCE-A446-8FFB-514BAB28AA75}"/>
              </a:ext>
            </a:extLst>
          </p:cNvPr>
          <p:cNvSpPr>
            <a:spLocks noGrp="1"/>
          </p:cNvSpPr>
          <p:nvPr>
            <p:ph sz="quarter" idx="10"/>
          </p:nvPr>
        </p:nvSpPr>
        <p:spPr>
          <a:xfrm>
            <a:off x="705094" y="1266567"/>
            <a:ext cx="7803906" cy="3159383"/>
          </a:xfrm>
        </p:spPr>
        <p:txBody>
          <a:bodyPr/>
          <a:lstStyle>
            <a:lvl1pPr>
              <a:lnSpc>
                <a:spcPct val="100000"/>
              </a:lnSpc>
              <a:defRPr sz="1400" b="0">
                <a:solidFill>
                  <a:schemeClr val="tx1"/>
                </a:solidFill>
              </a:defRPr>
            </a:lvl1pPr>
            <a:lvl2pPr>
              <a:lnSpc>
                <a:spcPct val="100000"/>
              </a:lnSpc>
              <a:defRPr sz="1400" b="0">
                <a:solidFill>
                  <a:schemeClr val="tx1"/>
                </a:solidFill>
              </a:defRPr>
            </a:lvl2pPr>
            <a:lvl3pPr>
              <a:lnSpc>
                <a:spcPct val="100000"/>
              </a:lnSpc>
              <a:defRPr sz="1400" b="0">
                <a:solidFill>
                  <a:schemeClr val="tx1"/>
                </a:solidFill>
              </a:defRPr>
            </a:lvl3pPr>
            <a:lvl4pPr>
              <a:lnSpc>
                <a:spcPct val="100000"/>
              </a:lnSpc>
              <a:defRPr sz="1400" b="0">
                <a:solidFill>
                  <a:schemeClr val="tx1"/>
                </a:solidFill>
              </a:defRPr>
            </a:lvl4pPr>
            <a:lvl5pPr>
              <a:lnSpc>
                <a:spcPct val="100000"/>
              </a:lnSpc>
              <a:defRPr sz="14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a:extLst>
              <a:ext uri="{FF2B5EF4-FFF2-40B4-BE49-F238E27FC236}">
                <a16:creationId xmlns:a16="http://schemas.microsoft.com/office/drawing/2014/main" id="{06C9ED13-4E45-F048-9AA2-5D28E221747D}"/>
              </a:ext>
            </a:extLst>
          </p:cNvPr>
          <p:cNvSpPr/>
          <p:nvPr userDrawn="1"/>
        </p:nvSpPr>
        <p:spPr>
          <a:xfrm>
            <a:off x="6908800" y="0"/>
            <a:ext cx="2235200" cy="996950"/>
          </a:xfrm>
          <a:custGeom>
            <a:avLst/>
            <a:gdLst>
              <a:gd name="connsiteX0" fmla="*/ 0 w 2235200"/>
              <a:gd name="connsiteY0" fmla="*/ 0 h 865313"/>
              <a:gd name="connsiteX1" fmla="*/ 2235200 w 2235200"/>
              <a:gd name="connsiteY1" fmla="*/ 0 h 865313"/>
              <a:gd name="connsiteX2" fmla="*/ 2235200 w 2235200"/>
              <a:gd name="connsiteY2" fmla="*/ 865313 h 865313"/>
              <a:gd name="connsiteX3" fmla="*/ 1986609 w 2235200"/>
              <a:gd name="connsiteY3" fmla="*/ 836231 h 865313"/>
              <a:gd name="connsiteX4" fmla="*/ 47926 w 2235200"/>
              <a:gd name="connsiteY4" fmla="*/ 56661 h 86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865313">
                <a:moveTo>
                  <a:pt x="0" y="0"/>
                </a:moveTo>
                <a:lnTo>
                  <a:pt x="2235200" y="0"/>
                </a:lnTo>
                <a:lnTo>
                  <a:pt x="2235200" y="865313"/>
                </a:lnTo>
                <a:lnTo>
                  <a:pt x="1986609" y="836231"/>
                </a:lnTo>
                <a:cubicBezTo>
                  <a:pt x="1111791" y="708133"/>
                  <a:pt x="405184" y="422150"/>
                  <a:pt x="47926" y="56661"/>
                </a:cubicBezTo>
                <a:close/>
              </a:path>
            </a:pathLst>
          </a:cu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pic>
        <p:nvPicPr>
          <p:cNvPr id="11" name="Picture 10">
            <a:extLst>
              <a:ext uri="{FF2B5EF4-FFF2-40B4-BE49-F238E27FC236}">
                <a16:creationId xmlns:a16="http://schemas.microsoft.com/office/drawing/2014/main" id="{45AC85B4-E0E8-AA4B-9E87-2443DD44F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1356104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350"/>
                            </p:stCondLst>
                            <p:childTnLst>
                              <p:par>
                                <p:cTn id="22" presetID="42"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350"/>
                            </p:stCondLst>
                            <p:childTnLst>
                              <p:par>
                                <p:cTn id="28" presetID="42" presetClass="entr" presetSubtype="0" fill="hold" grpId="0"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350"/>
                            </p:stCondLst>
                            <p:childTnLst>
                              <p:par>
                                <p:cTn id="34" presetID="42" presetClass="entr" presetSubtype="0" fill="hold" grpId="0"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350"/>
                            </p:stCondLst>
                            <p:childTnLst>
                              <p:par>
                                <p:cTn id="40" presetID="42" presetClass="entr" presetSubtype="0" fill="hold" grpId="0"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1252C6A-604E-0E4F-A26B-5F5D31D8BE32}"/>
              </a:ext>
            </a:extLst>
          </p:cNvPr>
          <p:cNvSpPr/>
          <p:nvPr userDrawn="1"/>
        </p:nvSpPr>
        <p:spPr>
          <a:xfrm flipV="1">
            <a:off x="0" y="-1"/>
            <a:ext cx="659765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00A5D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cxnSp>
        <p:nvCxnSpPr>
          <p:cNvPr id="10" name="Straight Connector 9">
            <a:extLst>
              <a:ext uri="{FF2B5EF4-FFF2-40B4-BE49-F238E27FC236}">
                <a16:creationId xmlns:a16="http://schemas.microsoft.com/office/drawing/2014/main" id="{46F546F6-C94A-E249-B5DF-B5B323EF6E69}"/>
              </a:ext>
            </a:extLst>
          </p:cNvPr>
          <p:cNvCxnSpPr/>
          <p:nvPr userDrawn="1"/>
        </p:nvCxnSpPr>
        <p:spPr>
          <a:xfrm>
            <a:off x="557177" y="415633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2ACC450-0244-C14A-9B01-489EBD51391D}"/>
              </a:ext>
            </a:extLst>
          </p:cNvPr>
          <p:cNvSpPr>
            <a:spLocks noGrp="1"/>
          </p:cNvSpPr>
          <p:nvPr>
            <p:ph type="title" hasCustomPrompt="1"/>
          </p:nvPr>
        </p:nvSpPr>
        <p:spPr>
          <a:xfrm>
            <a:off x="550827" y="1524000"/>
            <a:ext cx="3354423" cy="2337398"/>
          </a:xfrm>
        </p:spPr>
        <p:txBody>
          <a:bodyPr anchor="b"/>
          <a:lstStyle>
            <a:lvl1pPr>
              <a:lnSpc>
                <a:spcPct val="100000"/>
              </a:lnSpc>
              <a:defRPr sz="2400" b="0" spc="-20" baseline="0">
                <a:solidFill>
                  <a:schemeClr val="bg1"/>
                </a:solidFill>
              </a:defRPr>
            </a:lvl1pPr>
          </a:lstStyle>
          <a:p>
            <a:r>
              <a:rPr lang="en-US" dirty="0"/>
              <a:t>Standfirst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Tree>
    <p:extLst>
      <p:ext uri="{BB962C8B-B14F-4D97-AF65-F5344CB8AC3E}">
        <p14:creationId xmlns:p14="http://schemas.microsoft.com/office/powerpoint/2010/main" val="2654610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42"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1252C6A-604E-0E4F-A26B-5F5D31D8BE32}"/>
              </a:ext>
            </a:extLst>
          </p:cNvPr>
          <p:cNvSpPr/>
          <p:nvPr userDrawn="1"/>
        </p:nvSpPr>
        <p:spPr>
          <a:xfrm flipV="1">
            <a:off x="0" y="-1"/>
            <a:ext cx="659765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60469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cxnSp>
        <p:nvCxnSpPr>
          <p:cNvPr id="10" name="Straight Connector 9">
            <a:extLst>
              <a:ext uri="{FF2B5EF4-FFF2-40B4-BE49-F238E27FC236}">
                <a16:creationId xmlns:a16="http://schemas.microsoft.com/office/drawing/2014/main" id="{46F546F6-C94A-E249-B5DF-B5B323EF6E69}"/>
              </a:ext>
            </a:extLst>
          </p:cNvPr>
          <p:cNvCxnSpPr/>
          <p:nvPr userDrawn="1"/>
        </p:nvCxnSpPr>
        <p:spPr>
          <a:xfrm>
            <a:off x="557177" y="415633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2ACC450-0244-C14A-9B01-489EBD51391D}"/>
              </a:ext>
            </a:extLst>
          </p:cNvPr>
          <p:cNvSpPr>
            <a:spLocks noGrp="1"/>
          </p:cNvSpPr>
          <p:nvPr>
            <p:ph type="title" hasCustomPrompt="1"/>
          </p:nvPr>
        </p:nvSpPr>
        <p:spPr>
          <a:xfrm>
            <a:off x="550827" y="1524000"/>
            <a:ext cx="3354423" cy="2337398"/>
          </a:xfrm>
        </p:spPr>
        <p:txBody>
          <a:bodyPr anchor="b"/>
          <a:lstStyle>
            <a:lvl1pPr>
              <a:lnSpc>
                <a:spcPct val="100000"/>
              </a:lnSpc>
              <a:defRPr sz="2400" b="0" spc="-20" baseline="0">
                <a:solidFill>
                  <a:schemeClr val="bg1"/>
                </a:solidFill>
              </a:defRPr>
            </a:lvl1pPr>
          </a:lstStyle>
          <a:p>
            <a:r>
              <a:rPr lang="en-US" dirty="0"/>
              <a:t>Standfirst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Tree>
    <p:extLst>
      <p:ext uri="{BB962C8B-B14F-4D97-AF65-F5344CB8AC3E}">
        <p14:creationId xmlns:p14="http://schemas.microsoft.com/office/powerpoint/2010/main" val="230207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42"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1252C6A-604E-0E4F-A26B-5F5D31D8BE32}"/>
              </a:ext>
            </a:extLst>
          </p:cNvPr>
          <p:cNvSpPr/>
          <p:nvPr userDrawn="1"/>
        </p:nvSpPr>
        <p:spPr>
          <a:xfrm flipV="1">
            <a:off x="0" y="-1"/>
            <a:ext cx="659765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0097A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cxnSp>
        <p:nvCxnSpPr>
          <p:cNvPr id="10" name="Straight Connector 9">
            <a:extLst>
              <a:ext uri="{FF2B5EF4-FFF2-40B4-BE49-F238E27FC236}">
                <a16:creationId xmlns:a16="http://schemas.microsoft.com/office/drawing/2014/main" id="{46F546F6-C94A-E249-B5DF-B5B323EF6E69}"/>
              </a:ext>
            </a:extLst>
          </p:cNvPr>
          <p:cNvCxnSpPr/>
          <p:nvPr userDrawn="1"/>
        </p:nvCxnSpPr>
        <p:spPr>
          <a:xfrm>
            <a:off x="557177" y="415633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2ACC450-0244-C14A-9B01-489EBD51391D}"/>
              </a:ext>
            </a:extLst>
          </p:cNvPr>
          <p:cNvSpPr>
            <a:spLocks noGrp="1"/>
          </p:cNvSpPr>
          <p:nvPr>
            <p:ph type="title" hasCustomPrompt="1"/>
          </p:nvPr>
        </p:nvSpPr>
        <p:spPr>
          <a:xfrm>
            <a:off x="550827" y="1524000"/>
            <a:ext cx="3354423" cy="2337398"/>
          </a:xfrm>
        </p:spPr>
        <p:txBody>
          <a:bodyPr anchor="b"/>
          <a:lstStyle>
            <a:lvl1pPr>
              <a:lnSpc>
                <a:spcPct val="100000"/>
              </a:lnSpc>
              <a:defRPr sz="2400" b="0" spc="-20" baseline="0">
                <a:solidFill>
                  <a:schemeClr val="bg1"/>
                </a:solidFill>
              </a:defRPr>
            </a:lvl1pPr>
          </a:lstStyle>
          <a:p>
            <a:r>
              <a:rPr lang="en-US" dirty="0"/>
              <a:t>Standfirst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Tree>
    <p:extLst>
      <p:ext uri="{BB962C8B-B14F-4D97-AF65-F5344CB8AC3E}">
        <p14:creationId xmlns:p14="http://schemas.microsoft.com/office/powerpoint/2010/main" val="3887684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42"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1252C6A-604E-0E4F-A26B-5F5D31D8BE32}"/>
              </a:ext>
            </a:extLst>
          </p:cNvPr>
          <p:cNvSpPr/>
          <p:nvPr userDrawn="1"/>
        </p:nvSpPr>
        <p:spPr>
          <a:xfrm flipV="1">
            <a:off x="0" y="-1"/>
            <a:ext cx="659765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28497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cxnSp>
        <p:nvCxnSpPr>
          <p:cNvPr id="10" name="Straight Connector 9">
            <a:extLst>
              <a:ext uri="{FF2B5EF4-FFF2-40B4-BE49-F238E27FC236}">
                <a16:creationId xmlns:a16="http://schemas.microsoft.com/office/drawing/2014/main" id="{46F546F6-C94A-E249-B5DF-B5B323EF6E69}"/>
              </a:ext>
            </a:extLst>
          </p:cNvPr>
          <p:cNvCxnSpPr/>
          <p:nvPr userDrawn="1"/>
        </p:nvCxnSpPr>
        <p:spPr>
          <a:xfrm>
            <a:off x="557177" y="415633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2ACC450-0244-C14A-9B01-489EBD51391D}"/>
              </a:ext>
            </a:extLst>
          </p:cNvPr>
          <p:cNvSpPr>
            <a:spLocks noGrp="1"/>
          </p:cNvSpPr>
          <p:nvPr>
            <p:ph type="title" hasCustomPrompt="1"/>
          </p:nvPr>
        </p:nvSpPr>
        <p:spPr>
          <a:xfrm>
            <a:off x="550827" y="1524000"/>
            <a:ext cx="3354423" cy="2337398"/>
          </a:xfrm>
        </p:spPr>
        <p:txBody>
          <a:bodyPr anchor="b"/>
          <a:lstStyle>
            <a:lvl1pPr>
              <a:lnSpc>
                <a:spcPct val="100000"/>
              </a:lnSpc>
              <a:defRPr sz="2400" b="0" spc="-20" baseline="0">
                <a:solidFill>
                  <a:schemeClr val="bg1"/>
                </a:solidFill>
              </a:defRPr>
            </a:lvl1pPr>
          </a:lstStyle>
          <a:p>
            <a:r>
              <a:rPr lang="en-US" dirty="0"/>
              <a:t>Standfirst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Tree>
    <p:extLst>
      <p:ext uri="{BB962C8B-B14F-4D97-AF65-F5344CB8AC3E}">
        <p14:creationId xmlns:p14="http://schemas.microsoft.com/office/powerpoint/2010/main" val="2581499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42"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1252C6A-604E-0E4F-A26B-5F5D31D8BE32}"/>
              </a:ext>
            </a:extLst>
          </p:cNvPr>
          <p:cNvSpPr/>
          <p:nvPr userDrawn="1"/>
        </p:nvSpPr>
        <p:spPr>
          <a:xfrm flipV="1">
            <a:off x="0" y="-1"/>
            <a:ext cx="659765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0081A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cxnSp>
        <p:nvCxnSpPr>
          <p:cNvPr id="10" name="Straight Connector 9">
            <a:extLst>
              <a:ext uri="{FF2B5EF4-FFF2-40B4-BE49-F238E27FC236}">
                <a16:creationId xmlns:a16="http://schemas.microsoft.com/office/drawing/2014/main" id="{46F546F6-C94A-E249-B5DF-B5B323EF6E69}"/>
              </a:ext>
            </a:extLst>
          </p:cNvPr>
          <p:cNvCxnSpPr/>
          <p:nvPr userDrawn="1"/>
        </p:nvCxnSpPr>
        <p:spPr>
          <a:xfrm>
            <a:off x="557177" y="415633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2ACC450-0244-C14A-9B01-489EBD51391D}"/>
              </a:ext>
            </a:extLst>
          </p:cNvPr>
          <p:cNvSpPr>
            <a:spLocks noGrp="1"/>
          </p:cNvSpPr>
          <p:nvPr>
            <p:ph type="title" hasCustomPrompt="1"/>
          </p:nvPr>
        </p:nvSpPr>
        <p:spPr>
          <a:xfrm>
            <a:off x="550827" y="1524000"/>
            <a:ext cx="3354423" cy="2337398"/>
          </a:xfrm>
        </p:spPr>
        <p:txBody>
          <a:bodyPr anchor="b"/>
          <a:lstStyle>
            <a:lvl1pPr>
              <a:lnSpc>
                <a:spcPct val="100000"/>
              </a:lnSpc>
              <a:defRPr sz="2400" b="0" spc="-20" baseline="0">
                <a:solidFill>
                  <a:schemeClr val="bg1"/>
                </a:solidFill>
              </a:defRPr>
            </a:lvl1pPr>
          </a:lstStyle>
          <a:p>
            <a:r>
              <a:rPr lang="en-US" dirty="0"/>
              <a:t>Standfirst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Tree>
    <p:extLst>
      <p:ext uri="{BB962C8B-B14F-4D97-AF65-F5344CB8AC3E}">
        <p14:creationId xmlns:p14="http://schemas.microsoft.com/office/powerpoint/2010/main" val="828212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42"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Blu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7F243C-BE4D-9643-8ABC-0E4D7EF8665E}"/>
              </a:ext>
            </a:extLst>
          </p:cNvPr>
          <p:cNvSpPr/>
          <p:nvPr userDrawn="1"/>
        </p:nvSpPr>
        <p:spPr>
          <a:xfrm>
            <a:off x="0" y="-1"/>
            <a:ext cx="802640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 name="Title 1"/>
          <p:cNvSpPr>
            <a:spLocks noGrp="1"/>
          </p:cNvSpPr>
          <p:nvPr>
            <p:ph type="ctrTitle" hasCustomPrompt="1"/>
          </p:nvPr>
        </p:nvSpPr>
        <p:spPr>
          <a:xfrm>
            <a:off x="391015" y="806663"/>
            <a:ext cx="5196986" cy="1113571"/>
          </a:xfrm>
        </p:spPr>
        <p:txBody>
          <a:bodyPr anchor="t"/>
          <a:lstStyle>
            <a:lvl1pPr algn="l">
              <a:defRPr sz="381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1013" y="2120886"/>
            <a:ext cx="4434987" cy="167270"/>
          </a:xfrm>
        </p:spPr>
        <p:txBody>
          <a:bodyPr/>
          <a:lstStyle>
            <a:lvl1pPr marL="0" indent="0" algn="l">
              <a:buNone/>
              <a:defRPr sz="1361" baseline="0">
                <a:solidFill>
                  <a:schemeClr val="bg1"/>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391012" y="4272307"/>
            <a:ext cx="1507638" cy="273844"/>
          </a:xfrm>
        </p:spPr>
        <p:txBody>
          <a:bodyPr anchor="t"/>
          <a:lstStyle>
            <a:lvl1pPr>
              <a:defRPr sz="1361" b="1">
                <a:solidFill>
                  <a:schemeClr val="bg1"/>
                </a:solidFill>
              </a:defRPr>
            </a:lvl1pPr>
          </a:lstStyle>
          <a:p>
            <a:endParaRPr lang="en-GB" dirty="0"/>
          </a:p>
        </p:txBody>
      </p:sp>
      <p:sp>
        <p:nvSpPr>
          <p:cNvPr id="8" name="TextBox 7"/>
          <p:cNvSpPr txBox="1"/>
          <p:nvPr userDrawn="1"/>
        </p:nvSpPr>
        <p:spPr>
          <a:xfrm>
            <a:off x="391013" y="4681969"/>
            <a:ext cx="2110888" cy="219877"/>
          </a:xfrm>
          <a:prstGeom prst="rect">
            <a:avLst/>
          </a:prstGeom>
          <a:noFill/>
        </p:spPr>
        <p:txBody>
          <a:bodyPr wrap="square" lIns="0" tIns="0" rIns="0" bIns="0" rtlCol="0">
            <a:noAutofit/>
          </a:bodyPr>
          <a:lstStyle/>
          <a:p>
            <a:r>
              <a:rPr lang="en-GB" sz="1050" dirty="0" err="1">
                <a:solidFill>
                  <a:schemeClr val="bg1"/>
                </a:solidFill>
              </a:rPr>
              <a:t>www.alcumusgroup.com</a:t>
            </a:r>
            <a:endParaRPr lang="en-GB" sz="1050" dirty="0">
              <a:solidFill>
                <a:schemeClr val="bg1"/>
              </a:solidFill>
            </a:endParaRPr>
          </a:p>
        </p:txBody>
      </p:sp>
      <p:pic>
        <p:nvPicPr>
          <p:cNvPr id="9" name="Picture 8">
            <a:extLst>
              <a:ext uri="{FF2B5EF4-FFF2-40B4-BE49-F238E27FC236}">
                <a16:creationId xmlns:a16="http://schemas.microsoft.com/office/drawing/2014/main" id="{C9E6F144-BCAD-9D4B-B478-8DCBCF371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1435160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3E216C9-7413-C247-8420-B089E7D22728}"/>
              </a:ext>
            </a:extLst>
          </p:cNvPr>
          <p:cNvSpPr/>
          <p:nvPr userDrawn="1"/>
        </p:nvSpPr>
        <p:spPr>
          <a:xfrm rot="5400000" flipV="1">
            <a:off x="2130425" y="-2130425"/>
            <a:ext cx="4883150" cy="9144000"/>
          </a:xfrm>
          <a:custGeom>
            <a:avLst/>
            <a:gdLst>
              <a:gd name="connsiteX0" fmla="*/ 0 w 4883150"/>
              <a:gd name="connsiteY0" fmla="*/ 0 h 9144000"/>
              <a:gd name="connsiteX1" fmla="*/ 0 w 4883150"/>
              <a:gd name="connsiteY1" fmla="*/ 9144000 h 9144000"/>
              <a:gd name="connsiteX2" fmla="*/ 1336035 w 4883150"/>
              <a:gd name="connsiteY2" fmla="*/ 9144000 h 9144000"/>
              <a:gd name="connsiteX3" fmla="*/ 1856109 w 4883150"/>
              <a:gd name="connsiteY3" fmla="*/ 9144000 h 9144000"/>
              <a:gd name="connsiteX4" fmla="*/ 2334409 w 4883150"/>
              <a:gd name="connsiteY4" fmla="*/ 8349586 h 9144000"/>
              <a:gd name="connsiteX5" fmla="*/ 4848311 w 4883150"/>
              <a:gd name="connsiteY5" fmla="*/ 296661 h 9144000"/>
              <a:gd name="connsiteX6" fmla="*/ 4883150 w 4883150"/>
              <a:gd name="connsiteY6" fmla="*/ 0 h 9144000"/>
              <a:gd name="connsiteX7" fmla="*/ 1336035 w 4883150"/>
              <a:gd name="connsiteY7"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150" h="9144000">
                <a:moveTo>
                  <a:pt x="0" y="0"/>
                </a:moveTo>
                <a:lnTo>
                  <a:pt x="0" y="9144000"/>
                </a:lnTo>
                <a:lnTo>
                  <a:pt x="1336035" y="9144000"/>
                </a:lnTo>
                <a:lnTo>
                  <a:pt x="1856109" y="9144000"/>
                </a:lnTo>
                <a:lnTo>
                  <a:pt x="2334409" y="8349586"/>
                </a:lnTo>
                <a:cubicBezTo>
                  <a:pt x="3358664" y="6513009"/>
                  <a:pt x="4365836" y="3896711"/>
                  <a:pt x="4848311" y="296661"/>
                </a:cubicBezTo>
                <a:lnTo>
                  <a:pt x="4883150" y="0"/>
                </a:lnTo>
                <a:lnTo>
                  <a:pt x="1336035" y="0"/>
                </a:lnTo>
                <a:close/>
              </a:path>
            </a:pathLst>
          </a:custGeom>
          <a:solidFill>
            <a:srgbClr val="009F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6" name="Title 1">
            <a:extLst>
              <a:ext uri="{FF2B5EF4-FFF2-40B4-BE49-F238E27FC236}">
                <a16:creationId xmlns:a16="http://schemas.microsoft.com/office/drawing/2014/main" id="{778D6BF4-80B1-1748-83E1-134FD36F288A}"/>
              </a:ext>
            </a:extLst>
          </p:cNvPr>
          <p:cNvSpPr>
            <a:spLocks noGrp="1"/>
          </p:cNvSpPr>
          <p:nvPr>
            <p:ph type="title" hasCustomPrompt="1"/>
          </p:nvPr>
        </p:nvSpPr>
        <p:spPr>
          <a:xfrm>
            <a:off x="1206500" y="740680"/>
            <a:ext cx="4731693" cy="2269220"/>
          </a:xfrm>
        </p:spPr>
        <p:txBody>
          <a:bodyPr anchor="t"/>
          <a:lstStyle>
            <a:lvl1pPr>
              <a:lnSpc>
                <a:spcPct val="100000"/>
              </a:lnSpc>
              <a:defRPr sz="2000" b="0" spc="-20" baseline="0">
                <a:solidFill>
                  <a:schemeClr val="bg1"/>
                </a:solidFill>
                <a:latin typeface="+mn-lt"/>
                <a:cs typeface="Arial" panose="020B0604020202020204" pitchFamily="34" charset="0"/>
              </a:defRPr>
            </a:lvl1pPr>
          </a:lstStyle>
          <a:p>
            <a:r>
              <a:rPr lang="en-US" dirty="0"/>
              <a:t>Quote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br>
              <a:rPr lang="en-US" dirty="0"/>
            </a:br>
            <a:endParaRPr lang="en-US" dirty="0"/>
          </a:p>
        </p:txBody>
      </p:sp>
      <p:sp>
        <p:nvSpPr>
          <p:cNvPr id="27" name="Title 1">
            <a:extLst>
              <a:ext uri="{FF2B5EF4-FFF2-40B4-BE49-F238E27FC236}">
                <a16:creationId xmlns:a16="http://schemas.microsoft.com/office/drawing/2014/main" id="{64C51626-4E11-4542-9269-73B52F413187}"/>
              </a:ext>
            </a:extLst>
          </p:cNvPr>
          <p:cNvSpPr txBox="1">
            <a:spLocks/>
          </p:cNvSpPr>
          <p:nvPr userDrawn="1"/>
        </p:nvSpPr>
        <p:spPr>
          <a:xfrm>
            <a:off x="521267" y="203200"/>
            <a:ext cx="573123" cy="508000"/>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3000" dirty="0">
                <a:solidFill>
                  <a:schemeClr val="bg1">
                    <a:alpha val="50000"/>
                  </a:schemeClr>
                </a:solidFill>
              </a:rPr>
              <a:t>“</a:t>
            </a:r>
          </a:p>
        </p:txBody>
      </p:sp>
      <p:sp>
        <p:nvSpPr>
          <p:cNvPr id="39" name="Text Placeholder 38">
            <a:extLst>
              <a:ext uri="{FF2B5EF4-FFF2-40B4-BE49-F238E27FC236}">
                <a16:creationId xmlns:a16="http://schemas.microsoft.com/office/drawing/2014/main" id="{021CB270-B4C8-034C-929B-7FBD137B75AA}"/>
              </a:ext>
            </a:extLst>
          </p:cNvPr>
          <p:cNvSpPr>
            <a:spLocks noGrp="1"/>
          </p:cNvSpPr>
          <p:nvPr>
            <p:ph type="body" sz="quarter" idx="10" hasCustomPrompt="1"/>
          </p:nvPr>
        </p:nvSpPr>
        <p:spPr>
          <a:xfrm>
            <a:off x="1206500" y="3130550"/>
            <a:ext cx="2984500" cy="292100"/>
          </a:xfrm>
        </p:spPr>
        <p:txBody>
          <a:bodyPr/>
          <a:lstStyle>
            <a:lvl1pPr>
              <a:defRPr b="1">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HERE</a:t>
            </a:r>
          </a:p>
        </p:txBody>
      </p:sp>
      <p:pic>
        <p:nvPicPr>
          <p:cNvPr id="8" name="Picture 7">
            <a:extLst>
              <a:ext uri="{FF2B5EF4-FFF2-40B4-BE49-F238E27FC236}">
                <a16:creationId xmlns:a16="http://schemas.microsoft.com/office/drawing/2014/main" id="{BE5249DC-21BB-A244-80C9-1E1F29FC3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39491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1000"/>
                                        <p:tgtEl>
                                          <p:spTgt spid="39">
                                            <p:txEl>
                                              <p:pRg st="0" end="0"/>
                                            </p:txEl>
                                          </p:spTgt>
                                        </p:tgtEl>
                                      </p:cBhvr>
                                    </p:animEffect>
                                    <p:anim calcmode="lin" valueType="num">
                                      <p:cBhvr>
                                        <p:cTn id="1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9" grpId="0" build="p">
        <p:tmplLst>
          <p:tmpl lvl="1">
            <p:tnLst>
              <p:par>
                <p:cTn presetID="42" presetClass="entr" presetSubtype="0" fill="hold" nodeType="withEffect">
                  <p:stCondLst>
                    <p:cond delay="100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3E216C9-7413-C247-8420-B089E7D22728}"/>
              </a:ext>
            </a:extLst>
          </p:cNvPr>
          <p:cNvSpPr/>
          <p:nvPr userDrawn="1"/>
        </p:nvSpPr>
        <p:spPr>
          <a:xfrm rot="5400000" flipV="1">
            <a:off x="2130425" y="-2130425"/>
            <a:ext cx="4883150" cy="9144000"/>
          </a:xfrm>
          <a:custGeom>
            <a:avLst/>
            <a:gdLst>
              <a:gd name="connsiteX0" fmla="*/ 0 w 4883150"/>
              <a:gd name="connsiteY0" fmla="*/ 0 h 9144000"/>
              <a:gd name="connsiteX1" fmla="*/ 0 w 4883150"/>
              <a:gd name="connsiteY1" fmla="*/ 9144000 h 9144000"/>
              <a:gd name="connsiteX2" fmla="*/ 1336035 w 4883150"/>
              <a:gd name="connsiteY2" fmla="*/ 9144000 h 9144000"/>
              <a:gd name="connsiteX3" fmla="*/ 1856109 w 4883150"/>
              <a:gd name="connsiteY3" fmla="*/ 9144000 h 9144000"/>
              <a:gd name="connsiteX4" fmla="*/ 2334409 w 4883150"/>
              <a:gd name="connsiteY4" fmla="*/ 8349586 h 9144000"/>
              <a:gd name="connsiteX5" fmla="*/ 4848311 w 4883150"/>
              <a:gd name="connsiteY5" fmla="*/ 296661 h 9144000"/>
              <a:gd name="connsiteX6" fmla="*/ 4883150 w 4883150"/>
              <a:gd name="connsiteY6" fmla="*/ 0 h 9144000"/>
              <a:gd name="connsiteX7" fmla="*/ 1336035 w 4883150"/>
              <a:gd name="connsiteY7"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150" h="9144000">
                <a:moveTo>
                  <a:pt x="0" y="0"/>
                </a:moveTo>
                <a:lnTo>
                  <a:pt x="0" y="9144000"/>
                </a:lnTo>
                <a:lnTo>
                  <a:pt x="1336035" y="9144000"/>
                </a:lnTo>
                <a:lnTo>
                  <a:pt x="1856109" y="9144000"/>
                </a:lnTo>
                <a:lnTo>
                  <a:pt x="2334409" y="8349586"/>
                </a:lnTo>
                <a:cubicBezTo>
                  <a:pt x="3358664" y="6513009"/>
                  <a:pt x="4365836" y="3896711"/>
                  <a:pt x="4848311" y="296661"/>
                </a:cubicBezTo>
                <a:lnTo>
                  <a:pt x="4883150" y="0"/>
                </a:lnTo>
                <a:lnTo>
                  <a:pt x="1336035" y="0"/>
                </a:ln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6" name="Title 1">
            <a:extLst>
              <a:ext uri="{FF2B5EF4-FFF2-40B4-BE49-F238E27FC236}">
                <a16:creationId xmlns:a16="http://schemas.microsoft.com/office/drawing/2014/main" id="{778D6BF4-80B1-1748-83E1-134FD36F288A}"/>
              </a:ext>
            </a:extLst>
          </p:cNvPr>
          <p:cNvSpPr>
            <a:spLocks noGrp="1"/>
          </p:cNvSpPr>
          <p:nvPr>
            <p:ph type="title" hasCustomPrompt="1"/>
          </p:nvPr>
        </p:nvSpPr>
        <p:spPr>
          <a:xfrm>
            <a:off x="1206500" y="740680"/>
            <a:ext cx="4731693" cy="2269220"/>
          </a:xfrm>
        </p:spPr>
        <p:txBody>
          <a:bodyPr anchor="t"/>
          <a:lstStyle>
            <a:lvl1pPr>
              <a:lnSpc>
                <a:spcPct val="100000"/>
              </a:lnSpc>
              <a:defRPr sz="2000" b="0" spc="-20" baseline="0">
                <a:solidFill>
                  <a:schemeClr val="bg1"/>
                </a:solidFill>
                <a:latin typeface="+mn-lt"/>
                <a:cs typeface="Arial" panose="020B0604020202020204" pitchFamily="34" charset="0"/>
              </a:defRPr>
            </a:lvl1pPr>
          </a:lstStyle>
          <a:p>
            <a:r>
              <a:rPr lang="en-US" dirty="0"/>
              <a:t>Quote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br>
              <a:rPr lang="en-US" dirty="0"/>
            </a:br>
            <a:endParaRPr lang="en-US" dirty="0"/>
          </a:p>
        </p:txBody>
      </p:sp>
      <p:sp>
        <p:nvSpPr>
          <p:cNvPr id="27" name="Title 1">
            <a:extLst>
              <a:ext uri="{FF2B5EF4-FFF2-40B4-BE49-F238E27FC236}">
                <a16:creationId xmlns:a16="http://schemas.microsoft.com/office/drawing/2014/main" id="{64C51626-4E11-4542-9269-73B52F413187}"/>
              </a:ext>
            </a:extLst>
          </p:cNvPr>
          <p:cNvSpPr txBox="1">
            <a:spLocks/>
          </p:cNvSpPr>
          <p:nvPr userDrawn="1"/>
        </p:nvSpPr>
        <p:spPr>
          <a:xfrm>
            <a:off x="521267" y="203200"/>
            <a:ext cx="573123" cy="508000"/>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3000" dirty="0">
                <a:solidFill>
                  <a:schemeClr val="bg1">
                    <a:alpha val="50000"/>
                  </a:schemeClr>
                </a:solidFill>
              </a:rPr>
              <a:t>“</a:t>
            </a:r>
          </a:p>
        </p:txBody>
      </p:sp>
      <p:sp>
        <p:nvSpPr>
          <p:cNvPr id="39" name="Text Placeholder 38">
            <a:extLst>
              <a:ext uri="{FF2B5EF4-FFF2-40B4-BE49-F238E27FC236}">
                <a16:creationId xmlns:a16="http://schemas.microsoft.com/office/drawing/2014/main" id="{021CB270-B4C8-034C-929B-7FBD137B75AA}"/>
              </a:ext>
            </a:extLst>
          </p:cNvPr>
          <p:cNvSpPr>
            <a:spLocks noGrp="1"/>
          </p:cNvSpPr>
          <p:nvPr>
            <p:ph type="body" sz="quarter" idx="10" hasCustomPrompt="1"/>
          </p:nvPr>
        </p:nvSpPr>
        <p:spPr>
          <a:xfrm>
            <a:off x="1206500" y="3130550"/>
            <a:ext cx="2984500" cy="292100"/>
          </a:xfrm>
        </p:spPr>
        <p:txBody>
          <a:bodyPr/>
          <a:lstStyle>
            <a:lvl1pPr>
              <a:defRPr b="1">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HERE</a:t>
            </a:r>
          </a:p>
        </p:txBody>
      </p:sp>
      <p:pic>
        <p:nvPicPr>
          <p:cNvPr id="8" name="Picture 7">
            <a:extLst>
              <a:ext uri="{FF2B5EF4-FFF2-40B4-BE49-F238E27FC236}">
                <a16:creationId xmlns:a16="http://schemas.microsoft.com/office/drawing/2014/main" id="{EB0E2E3A-54FA-0440-BF7D-640BD7BC9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1989245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1000"/>
                                        <p:tgtEl>
                                          <p:spTgt spid="39">
                                            <p:txEl>
                                              <p:pRg st="0" end="0"/>
                                            </p:txEl>
                                          </p:spTgt>
                                        </p:tgtEl>
                                      </p:cBhvr>
                                    </p:animEffect>
                                    <p:anim calcmode="lin" valueType="num">
                                      <p:cBhvr>
                                        <p:cTn id="1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9" grpId="0" build="p">
        <p:tmplLst>
          <p:tmpl lvl="1">
            <p:tnLst>
              <p:par>
                <p:cTn presetID="42" presetClass="entr" presetSubtype="0" fill="hold" nodeType="withEffect">
                  <p:stCondLst>
                    <p:cond delay="100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3E216C9-7413-C247-8420-B089E7D22728}"/>
              </a:ext>
            </a:extLst>
          </p:cNvPr>
          <p:cNvSpPr/>
          <p:nvPr userDrawn="1"/>
        </p:nvSpPr>
        <p:spPr>
          <a:xfrm rot="5400000" flipV="1">
            <a:off x="2130425" y="-2130425"/>
            <a:ext cx="4883150" cy="9144000"/>
          </a:xfrm>
          <a:custGeom>
            <a:avLst/>
            <a:gdLst>
              <a:gd name="connsiteX0" fmla="*/ 0 w 4883150"/>
              <a:gd name="connsiteY0" fmla="*/ 0 h 9144000"/>
              <a:gd name="connsiteX1" fmla="*/ 0 w 4883150"/>
              <a:gd name="connsiteY1" fmla="*/ 9144000 h 9144000"/>
              <a:gd name="connsiteX2" fmla="*/ 1336035 w 4883150"/>
              <a:gd name="connsiteY2" fmla="*/ 9144000 h 9144000"/>
              <a:gd name="connsiteX3" fmla="*/ 1856109 w 4883150"/>
              <a:gd name="connsiteY3" fmla="*/ 9144000 h 9144000"/>
              <a:gd name="connsiteX4" fmla="*/ 2334409 w 4883150"/>
              <a:gd name="connsiteY4" fmla="*/ 8349586 h 9144000"/>
              <a:gd name="connsiteX5" fmla="*/ 4848311 w 4883150"/>
              <a:gd name="connsiteY5" fmla="*/ 296661 h 9144000"/>
              <a:gd name="connsiteX6" fmla="*/ 4883150 w 4883150"/>
              <a:gd name="connsiteY6" fmla="*/ 0 h 9144000"/>
              <a:gd name="connsiteX7" fmla="*/ 1336035 w 4883150"/>
              <a:gd name="connsiteY7"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150" h="9144000">
                <a:moveTo>
                  <a:pt x="0" y="0"/>
                </a:moveTo>
                <a:lnTo>
                  <a:pt x="0" y="9144000"/>
                </a:lnTo>
                <a:lnTo>
                  <a:pt x="1336035" y="9144000"/>
                </a:lnTo>
                <a:lnTo>
                  <a:pt x="1856109" y="9144000"/>
                </a:lnTo>
                <a:lnTo>
                  <a:pt x="2334409" y="8349586"/>
                </a:lnTo>
                <a:cubicBezTo>
                  <a:pt x="3358664" y="6513009"/>
                  <a:pt x="4365836" y="3896711"/>
                  <a:pt x="4848311" y="296661"/>
                </a:cubicBezTo>
                <a:lnTo>
                  <a:pt x="4883150" y="0"/>
                </a:lnTo>
                <a:lnTo>
                  <a:pt x="1336035" y="0"/>
                </a:lnTo>
                <a:close/>
              </a:path>
            </a:pathLst>
          </a:cu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6" name="Title 1">
            <a:extLst>
              <a:ext uri="{FF2B5EF4-FFF2-40B4-BE49-F238E27FC236}">
                <a16:creationId xmlns:a16="http://schemas.microsoft.com/office/drawing/2014/main" id="{778D6BF4-80B1-1748-83E1-134FD36F288A}"/>
              </a:ext>
            </a:extLst>
          </p:cNvPr>
          <p:cNvSpPr>
            <a:spLocks noGrp="1"/>
          </p:cNvSpPr>
          <p:nvPr>
            <p:ph type="title" hasCustomPrompt="1"/>
          </p:nvPr>
        </p:nvSpPr>
        <p:spPr>
          <a:xfrm>
            <a:off x="1206500" y="740680"/>
            <a:ext cx="4731693" cy="2269220"/>
          </a:xfrm>
        </p:spPr>
        <p:txBody>
          <a:bodyPr anchor="t"/>
          <a:lstStyle>
            <a:lvl1pPr>
              <a:lnSpc>
                <a:spcPct val="100000"/>
              </a:lnSpc>
              <a:defRPr sz="2000" b="0" spc="-20" baseline="0">
                <a:solidFill>
                  <a:schemeClr val="bg1"/>
                </a:solidFill>
                <a:latin typeface="+mn-lt"/>
                <a:cs typeface="Arial" panose="020B0604020202020204" pitchFamily="34" charset="0"/>
              </a:defRPr>
            </a:lvl1pPr>
          </a:lstStyle>
          <a:p>
            <a:r>
              <a:rPr lang="en-US" dirty="0"/>
              <a:t>Quote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br>
              <a:rPr lang="en-US" dirty="0"/>
            </a:br>
            <a:endParaRPr lang="en-US" dirty="0"/>
          </a:p>
        </p:txBody>
      </p:sp>
      <p:sp>
        <p:nvSpPr>
          <p:cNvPr id="27" name="Title 1">
            <a:extLst>
              <a:ext uri="{FF2B5EF4-FFF2-40B4-BE49-F238E27FC236}">
                <a16:creationId xmlns:a16="http://schemas.microsoft.com/office/drawing/2014/main" id="{64C51626-4E11-4542-9269-73B52F413187}"/>
              </a:ext>
            </a:extLst>
          </p:cNvPr>
          <p:cNvSpPr txBox="1">
            <a:spLocks/>
          </p:cNvSpPr>
          <p:nvPr userDrawn="1"/>
        </p:nvSpPr>
        <p:spPr>
          <a:xfrm>
            <a:off x="521267" y="203200"/>
            <a:ext cx="573123" cy="508000"/>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3000" dirty="0">
                <a:solidFill>
                  <a:schemeClr val="bg1">
                    <a:alpha val="50000"/>
                  </a:schemeClr>
                </a:solidFill>
              </a:rPr>
              <a:t>“</a:t>
            </a:r>
          </a:p>
        </p:txBody>
      </p:sp>
      <p:sp>
        <p:nvSpPr>
          <p:cNvPr id="39" name="Text Placeholder 38">
            <a:extLst>
              <a:ext uri="{FF2B5EF4-FFF2-40B4-BE49-F238E27FC236}">
                <a16:creationId xmlns:a16="http://schemas.microsoft.com/office/drawing/2014/main" id="{021CB270-B4C8-034C-929B-7FBD137B75AA}"/>
              </a:ext>
            </a:extLst>
          </p:cNvPr>
          <p:cNvSpPr>
            <a:spLocks noGrp="1"/>
          </p:cNvSpPr>
          <p:nvPr>
            <p:ph type="body" sz="quarter" idx="10" hasCustomPrompt="1"/>
          </p:nvPr>
        </p:nvSpPr>
        <p:spPr>
          <a:xfrm>
            <a:off x="1206500" y="3130550"/>
            <a:ext cx="2984500" cy="292100"/>
          </a:xfrm>
        </p:spPr>
        <p:txBody>
          <a:bodyPr/>
          <a:lstStyle>
            <a:lvl1pPr>
              <a:defRPr b="1">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HERE</a:t>
            </a:r>
          </a:p>
        </p:txBody>
      </p:sp>
      <p:pic>
        <p:nvPicPr>
          <p:cNvPr id="8" name="Picture 7">
            <a:extLst>
              <a:ext uri="{FF2B5EF4-FFF2-40B4-BE49-F238E27FC236}">
                <a16:creationId xmlns:a16="http://schemas.microsoft.com/office/drawing/2014/main" id="{2B546545-4651-314D-9B82-A5293041A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16752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1000"/>
                                        <p:tgtEl>
                                          <p:spTgt spid="39">
                                            <p:txEl>
                                              <p:pRg st="0" end="0"/>
                                            </p:txEl>
                                          </p:spTgt>
                                        </p:tgtEl>
                                      </p:cBhvr>
                                    </p:animEffect>
                                    <p:anim calcmode="lin" valueType="num">
                                      <p:cBhvr>
                                        <p:cTn id="1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9" grpId="0" build="p">
        <p:tmplLst>
          <p:tmpl lvl="1">
            <p:tnLst>
              <p:par>
                <p:cTn presetID="42" presetClass="entr" presetSubtype="0" fill="hold" nodeType="withEffect">
                  <p:stCondLst>
                    <p:cond delay="100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3E216C9-7413-C247-8420-B089E7D22728}"/>
              </a:ext>
            </a:extLst>
          </p:cNvPr>
          <p:cNvSpPr/>
          <p:nvPr userDrawn="1"/>
        </p:nvSpPr>
        <p:spPr>
          <a:xfrm rot="5400000" flipV="1">
            <a:off x="2130425" y="-2130425"/>
            <a:ext cx="4883150" cy="9144000"/>
          </a:xfrm>
          <a:custGeom>
            <a:avLst/>
            <a:gdLst>
              <a:gd name="connsiteX0" fmla="*/ 0 w 4883150"/>
              <a:gd name="connsiteY0" fmla="*/ 0 h 9144000"/>
              <a:gd name="connsiteX1" fmla="*/ 0 w 4883150"/>
              <a:gd name="connsiteY1" fmla="*/ 9144000 h 9144000"/>
              <a:gd name="connsiteX2" fmla="*/ 1336035 w 4883150"/>
              <a:gd name="connsiteY2" fmla="*/ 9144000 h 9144000"/>
              <a:gd name="connsiteX3" fmla="*/ 1856109 w 4883150"/>
              <a:gd name="connsiteY3" fmla="*/ 9144000 h 9144000"/>
              <a:gd name="connsiteX4" fmla="*/ 2334409 w 4883150"/>
              <a:gd name="connsiteY4" fmla="*/ 8349586 h 9144000"/>
              <a:gd name="connsiteX5" fmla="*/ 4848311 w 4883150"/>
              <a:gd name="connsiteY5" fmla="*/ 296661 h 9144000"/>
              <a:gd name="connsiteX6" fmla="*/ 4883150 w 4883150"/>
              <a:gd name="connsiteY6" fmla="*/ 0 h 9144000"/>
              <a:gd name="connsiteX7" fmla="*/ 1336035 w 4883150"/>
              <a:gd name="connsiteY7"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150" h="9144000">
                <a:moveTo>
                  <a:pt x="0" y="0"/>
                </a:moveTo>
                <a:lnTo>
                  <a:pt x="0" y="9144000"/>
                </a:lnTo>
                <a:lnTo>
                  <a:pt x="1336035" y="9144000"/>
                </a:lnTo>
                <a:lnTo>
                  <a:pt x="1856109" y="9144000"/>
                </a:lnTo>
                <a:lnTo>
                  <a:pt x="2334409" y="8349586"/>
                </a:lnTo>
                <a:cubicBezTo>
                  <a:pt x="3358664" y="6513009"/>
                  <a:pt x="4365836" y="3896711"/>
                  <a:pt x="4848311" y="296661"/>
                </a:cubicBezTo>
                <a:lnTo>
                  <a:pt x="4883150" y="0"/>
                </a:lnTo>
                <a:lnTo>
                  <a:pt x="1336035" y="0"/>
                </a:lnTo>
                <a:close/>
              </a:path>
            </a:pathLst>
          </a:custGeom>
          <a:solidFill>
            <a:srgbClr val="2849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6" name="Title 1">
            <a:extLst>
              <a:ext uri="{FF2B5EF4-FFF2-40B4-BE49-F238E27FC236}">
                <a16:creationId xmlns:a16="http://schemas.microsoft.com/office/drawing/2014/main" id="{778D6BF4-80B1-1748-83E1-134FD36F288A}"/>
              </a:ext>
            </a:extLst>
          </p:cNvPr>
          <p:cNvSpPr>
            <a:spLocks noGrp="1"/>
          </p:cNvSpPr>
          <p:nvPr>
            <p:ph type="title" hasCustomPrompt="1"/>
          </p:nvPr>
        </p:nvSpPr>
        <p:spPr>
          <a:xfrm>
            <a:off x="1206500" y="740680"/>
            <a:ext cx="4731693" cy="2269220"/>
          </a:xfrm>
        </p:spPr>
        <p:txBody>
          <a:bodyPr anchor="t"/>
          <a:lstStyle>
            <a:lvl1pPr>
              <a:lnSpc>
                <a:spcPct val="100000"/>
              </a:lnSpc>
              <a:defRPr sz="2000" b="0" spc="-20" baseline="0">
                <a:solidFill>
                  <a:schemeClr val="bg1"/>
                </a:solidFill>
                <a:latin typeface="+mn-lt"/>
                <a:cs typeface="Arial" panose="020B0604020202020204" pitchFamily="34" charset="0"/>
              </a:defRPr>
            </a:lvl1pPr>
          </a:lstStyle>
          <a:p>
            <a:r>
              <a:rPr lang="en-US" dirty="0"/>
              <a:t>Quote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br>
              <a:rPr lang="en-US" dirty="0"/>
            </a:br>
            <a:endParaRPr lang="en-US" dirty="0"/>
          </a:p>
        </p:txBody>
      </p:sp>
      <p:sp>
        <p:nvSpPr>
          <p:cNvPr id="27" name="Title 1">
            <a:extLst>
              <a:ext uri="{FF2B5EF4-FFF2-40B4-BE49-F238E27FC236}">
                <a16:creationId xmlns:a16="http://schemas.microsoft.com/office/drawing/2014/main" id="{64C51626-4E11-4542-9269-73B52F413187}"/>
              </a:ext>
            </a:extLst>
          </p:cNvPr>
          <p:cNvSpPr txBox="1">
            <a:spLocks/>
          </p:cNvSpPr>
          <p:nvPr userDrawn="1"/>
        </p:nvSpPr>
        <p:spPr>
          <a:xfrm>
            <a:off x="521267" y="203200"/>
            <a:ext cx="573123" cy="508000"/>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3000" dirty="0">
                <a:solidFill>
                  <a:schemeClr val="bg1">
                    <a:alpha val="50000"/>
                  </a:schemeClr>
                </a:solidFill>
              </a:rPr>
              <a:t>“</a:t>
            </a:r>
          </a:p>
        </p:txBody>
      </p:sp>
      <p:sp>
        <p:nvSpPr>
          <p:cNvPr id="39" name="Text Placeholder 38">
            <a:extLst>
              <a:ext uri="{FF2B5EF4-FFF2-40B4-BE49-F238E27FC236}">
                <a16:creationId xmlns:a16="http://schemas.microsoft.com/office/drawing/2014/main" id="{021CB270-B4C8-034C-929B-7FBD137B75AA}"/>
              </a:ext>
            </a:extLst>
          </p:cNvPr>
          <p:cNvSpPr>
            <a:spLocks noGrp="1"/>
          </p:cNvSpPr>
          <p:nvPr>
            <p:ph type="body" sz="quarter" idx="10" hasCustomPrompt="1"/>
          </p:nvPr>
        </p:nvSpPr>
        <p:spPr>
          <a:xfrm>
            <a:off x="1206500" y="3130550"/>
            <a:ext cx="2984500" cy="292100"/>
          </a:xfrm>
        </p:spPr>
        <p:txBody>
          <a:bodyPr/>
          <a:lstStyle>
            <a:lvl1pPr>
              <a:defRPr b="1">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HERE</a:t>
            </a:r>
          </a:p>
        </p:txBody>
      </p:sp>
      <p:pic>
        <p:nvPicPr>
          <p:cNvPr id="8" name="Picture 7">
            <a:extLst>
              <a:ext uri="{FF2B5EF4-FFF2-40B4-BE49-F238E27FC236}">
                <a16:creationId xmlns:a16="http://schemas.microsoft.com/office/drawing/2014/main" id="{A31FC8CB-7E4F-2740-8FAB-AB61D1672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4268101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1000"/>
                                        <p:tgtEl>
                                          <p:spTgt spid="39">
                                            <p:txEl>
                                              <p:pRg st="0" end="0"/>
                                            </p:txEl>
                                          </p:spTgt>
                                        </p:tgtEl>
                                      </p:cBhvr>
                                    </p:animEffect>
                                    <p:anim calcmode="lin" valueType="num">
                                      <p:cBhvr>
                                        <p:cTn id="1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9" grpId="0" build="p">
        <p:tmplLst>
          <p:tmpl lvl="1">
            <p:tnLst>
              <p:par>
                <p:cTn presetID="42" presetClass="entr" presetSubtype="0" fill="hold" nodeType="withEffect">
                  <p:stCondLst>
                    <p:cond delay="100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3E216C9-7413-C247-8420-B089E7D22728}"/>
              </a:ext>
            </a:extLst>
          </p:cNvPr>
          <p:cNvSpPr/>
          <p:nvPr userDrawn="1"/>
        </p:nvSpPr>
        <p:spPr>
          <a:xfrm rot="5400000" flipV="1">
            <a:off x="2130425" y="-2130425"/>
            <a:ext cx="4883150" cy="9144000"/>
          </a:xfrm>
          <a:custGeom>
            <a:avLst/>
            <a:gdLst>
              <a:gd name="connsiteX0" fmla="*/ 0 w 4883150"/>
              <a:gd name="connsiteY0" fmla="*/ 0 h 9144000"/>
              <a:gd name="connsiteX1" fmla="*/ 0 w 4883150"/>
              <a:gd name="connsiteY1" fmla="*/ 9144000 h 9144000"/>
              <a:gd name="connsiteX2" fmla="*/ 1336035 w 4883150"/>
              <a:gd name="connsiteY2" fmla="*/ 9144000 h 9144000"/>
              <a:gd name="connsiteX3" fmla="*/ 1856109 w 4883150"/>
              <a:gd name="connsiteY3" fmla="*/ 9144000 h 9144000"/>
              <a:gd name="connsiteX4" fmla="*/ 2334409 w 4883150"/>
              <a:gd name="connsiteY4" fmla="*/ 8349586 h 9144000"/>
              <a:gd name="connsiteX5" fmla="*/ 4848311 w 4883150"/>
              <a:gd name="connsiteY5" fmla="*/ 296661 h 9144000"/>
              <a:gd name="connsiteX6" fmla="*/ 4883150 w 4883150"/>
              <a:gd name="connsiteY6" fmla="*/ 0 h 9144000"/>
              <a:gd name="connsiteX7" fmla="*/ 1336035 w 4883150"/>
              <a:gd name="connsiteY7"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150" h="9144000">
                <a:moveTo>
                  <a:pt x="0" y="0"/>
                </a:moveTo>
                <a:lnTo>
                  <a:pt x="0" y="9144000"/>
                </a:lnTo>
                <a:lnTo>
                  <a:pt x="1336035" y="9144000"/>
                </a:lnTo>
                <a:lnTo>
                  <a:pt x="1856109" y="9144000"/>
                </a:lnTo>
                <a:lnTo>
                  <a:pt x="2334409" y="8349586"/>
                </a:lnTo>
                <a:cubicBezTo>
                  <a:pt x="3358664" y="6513009"/>
                  <a:pt x="4365836" y="3896711"/>
                  <a:pt x="4848311" y="296661"/>
                </a:cubicBezTo>
                <a:lnTo>
                  <a:pt x="4883150" y="0"/>
                </a:lnTo>
                <a:lnTo>
                  <a:pt x="1336035" y="0"/>
                </a:lnTo>
                <a:close/>
              </a:path>
            </a:pathLst>
          </a:custGeom>
          <a:solidFill>
            <a:srgbClr val="0081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6" name="Title 1">
            <a:extLst>
              <a:ext uri="{FF2B5EF4-FFF2-40B4-BE49-F238E27FC236}">
                <a16:creationId xmlns:a16="http://schemas.microsoft.com/office/drawing/2014/main" id="{778D6BF4-80B1-1748-83E1-134FD36F288A}"/>
              </a:ext>
            </a:extLst>
          </p:cNvPr>
          <p:cNvSpPr>
            <a:spLocks noGrp="1"/>
          </p:cNvSpPr>
          <p:nvPr>
            <p:ph type="title" hasCustomPrompt="1"/>
          </p:nvPr>
        </p:nvSpPr>
        <p:spPr>
          <a:xfrm>
            <a:off x="1206500" y="740680"/>
            <a:ext cx="4731693" cy="2269220"/>
          </a:xfrm>
        </p:spPr>
        <p:txBody>
          <a:bodyPr anchor="t"/>
          <a:lstStyle>
            <a:lvl1pPr>
              <a:lnSpc>
                <a:spcPct val="100000"/>
              </a:lnSpc>
              <a:defRPr sz="2000" b="0" spc="-20" baseline="0">
                <a:solidFill>
                  <a:schemeClr val="bg1"/>
                </a:solidFill>
                <a:latin typeface="+mn-lt"/>
                <a:cs typeface="Arial" panose="020B0604020202020204" pitchFamily="34" charset="0"/>
              </a:defRPr>
            </a:lvl1pPr>
          </a:lstStyle>
          <a:p>
            <a:r>
              <a:rPr lang="en-US" dirty="0"/>
              <a:t>Quote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br>
              <a:rPr lang="en-US" dirty="0"/>
            </a:br>
            <a:endParaRPr lang="en-US" dirty="0"/>
          </a:p>
        </p:txBody>
      </p:sp>
      <p:sp>
        <p:nvSpPr>
          <p:cNvPr id="27" name="Title 1">
            <a:extLst>
              <a:ext uri="{FF2B5EF4-FFF2-40B4-BE49-F238E27FC236}">
                <a16:creationId xmlns:a16="http://schemas.microsoft.com/office/drawing/2014/main" id="{64C51626-4E11-4542-9269-73B52F413187}"/>
              </a:ext>
            </a:extLst>
          </p:cNvPr>
          <p:cNvSpPr txBox="1">
            <a:spLocks/>
          </p:cNvSpPr>
          <p:nvPr userDrawn="1"/>
        </p:nvSpPr>
        <p:spPr>
          <a:xfrm>
            <a:off x="521267" y="203200"/>
            <a:ext cx="573123" cy="508000"/>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3000" dirty="0">
                <a:solidFill>
                  <a:schemeClr val="bg1">
                    <a:alpha val="50000"/>
                  </a:schemeClr>
                </a:solidFill>
              </a:rPr>
              <a:t>“</a:t>
            </a:r>
          </a:p>
        </p:txBody>
      </p:sp>
      <p:sp>
        <p:nvSpPr>
          <p:cNvPr id="39" name="Text Placeholder 38">
            <a:extLst>
              <a:ext uri="{FF2B5EF4-FFF2-40B4-BE49-F238E27FC236}">
                <a16:creationId xmlns:a16="http://schemas.microsoft.com/office/drawing/2014/main" id="{021CB270-B4C8-034C-929B-7FBD137B75AA}"/>
              </a:ext>
            </a:extLst>
          </p:cNvPr>
          <p:cNvSpPr>
            <a:spLocks noGrp="1"/>
          </p:cNvSpPr>
          <p:nvPr>
            <p:ph type="body" sz="quarter" idx="10" hasCustomPrompt="1"/>
          </p:nvPr>
        </p:nvSpPr>
        <p:spPr>
          <a:xfrm>
            <a:off x="1206500" y="3130550"/>
            <a:ext cx="2984500" cy="292100"/>
          </a:xfrm>
        </p:spPr>
        <p:txBody>
          <a:bodyPr/>
          <a:lstStyle>
            <a:lvl1pPr>
              <a:defRPr b="1">
                <a:solidFill>
                  <a:schemeClr val="bg1">
                    <a:alpha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HERE</a:t>
            </a:r>
          </a:p>
        </p:txBody>
      </p:sp>
      <p:pic>
        <p:nvPicPr>
          <p:cNvPr id="8" name="Picture 7">
            <a:extLst>
              <a:ext uri="{FF2B5EF4-FFF2-40B4-BE49-F238E27FC236}">
                <a16:creationId xmlns:a16="http://schemas.microsoft.com/office/drawing/2014/main" id="{8BAB4FE9-11CE-854D-92F8-474A85F3A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132721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1000"/>
                                        <p:tgtEl>
                                          <p:spTgt spid="39">
                                            <p:txEl>
                                              <p:pRg st="0" end="0"/>
                                            </p:txEl>
                                          </p:spTgt>
                                        </p:tgtEl>
                                      </p:cBhvr>
                                    </p:animEffect>
                                    <p:anim calcmode="lin" valueType="num">
                                      <p:cBhvr>
                                        <p:cTn id="1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9" grpId="0" build="p">
        <p:tmplLst>
          <p:tmpl lvl="1">
            <p:tnLst>
              <p:par>
                <p:cTn presetID="42" presetClass="entr" presetSubtype="0" fill="hold" nodeType="withEffect">
                  <p:stCondLst>
                    <p:cond delay="100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45005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57FBE1B-02C5-294D-A1B5-DD50F1808753}"/>
              </a:ext>
            </a:extLst>
          </p:cNvPr>
          <p:cNvSpPr/>
          <p:nvPr userDrawn="1"/>
        </p:nvSpPr>
        <p:spPr>
          <a:xfrm>
            <a:off x="-2" y="3097619"/>
            <a:ext cx="6161105" cy="2045880"/>
          </a:xfrm>
          <a:custGeom>
            <a:avLst/>
            <a:gdLst>
              <a:gd name="connsiteX0" fmla="*/ 0 w 1226899"/>
              <a:gd name="connsiteY0" fmla="*/ 0 h 698219"/>
              <a:gd name="connsiteX1" fmla="*/ 102508 w 1226899"/>
              <a:gd name="connsiteY1" fmla="*/ 27898 h 698219"/>
              <a:gd name="connsiteX2" fmla="*/ 1214981 w 1226899"/>
              <a:gd name="connsiteY2" fmla="*/ 683895 h 698219"/>
              <a:gd name="connsiteX3" fmla="*/ 1226899 w 1226899"/>
              <a:gd name="connsiteY3" fmla="*/ 698219 h 698219"/>
              <a:gd name="connsiteX4" fmla="*/ 0 w 1226899"/>
              <a:gd name="connsiteY4" fmla="*/ 698219 h 69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99" h="698219">
                <a:moveTo>
                  <a:pt x="0" y="0"/>
                </a:moveTo>
                <a:lnTo>
                  <a:pt x="102508" y="27898"/>
                </a:lnTo>
                <a:cubicBezTo>
                  <a:pt x="391964" y="113290"/>
                  <a:pt x="855354" y="300425"/>
                  <a:pt x="1214981" y="683895"/>
                </a:cubicBezTo>
                <a:lnTo>
                  <a:pt x="1226899" y="698219"/>
                </a:lnTo>
                <a:lnTo>
                  <a:pt x="0" y="6982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7" name="Freeform 6">
            <a:extLst>
              <a:ext uri="{FF2B5EF4-FFF2-40B4-BE49-F238E27FC236}">
                <a16:creationId xmlns:a16="http://schemas.microsoft.com/office/drawing/2014/main" id="{0FF8C028-BD9B-0F4E-B93E-5C995367DD48}"/>
              </a:ext>
            </a:extLst>
          </p:cNvPr>
          <p:cNvSpPr/>
          <p:nvPr userDrawn="1"/>
        </p:nvSpPr>
        <p:spPr>
          <a:xfrm flipH="1" flipV="1">
            <a:off x="-9" y="-6"/>
            <a:ext cx="9810315" cy="4205284"/>
          </a:xfrm>
          <a:custGeom>
            <a:avLst/>
            <a:gdLst>
              <a:gd name="connsiteX0" fmla="*/ 1993158 w 2016616"/>
              <a:gd name="connsiteY0" fmla="*/ 21 h 902890"/>
              <a:gd name="connsiteX1" fmla="*/ 2016616 w 2016616"/>
              <a:gd name="connsiteY1" fmla="*/ 878 h 902890"/>
              <a:gd name="connsiteX2" fmla="*/ 2016616 w 2016616"/>
              <a:gd name="connsiteY2" fmla="*/ 902890 h 902890"/>
              <a:gd name="connsiteX3" fmla="*/ 0 w 2016616"/>
              <a:gd name="connsiteY3" fmla="*/ 902890 h 902890"/>
              <a:gd name="connsiteX4" fmla="*/ 124109 w 2016616"/>
              <a:gd name="connsiteY4" fmla="*/ 780667 h 902890"/>
              <a:gd name="connsiteX5" fmla="*/ 1993158 w 2016616"/>
              <a:gd name="connsiteY5" fmla="*/ 21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616" h="902890">
                <a:moveTo>
                  <a:pt x="1993158" y="21"/>
                </a:moveTo>
                <a:lnTo>
                  <a:pt x="2016616" y="878"/>
                </a:lnTo>
                <a:lnTo>
                  <a:pt x="2016616" y="902890"/>
                </a:lnTo>
                <a:lnTo>
                  <a:pt x="0" y="902890"/>
                </a:lnTo>
                <a:lnTo>
                  <a:pt x="124109" y="780667"/>
                </a:lnTo>
                <a:cubicBezTo>
                  <a:pt x="548577" y="388723"/>
                  <a:pt x="1177461" y="-3273"/>
                  <a:pt x="1993158" y="21"/>
                </a:cubicBez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9" name="Straight Connector 8">
            <a:extLst>
              <a:ext uri="{FF2B5EF4-FFF2-40B4-BE49-F238E27FC236}">
                <a16:creationId xmlns:a16="http://schemas.microsoft.com/office/drawing/2014/main" id="{ED591F3A-B78B-064A-A4EA-6690545D0FFF}"/>
              </a:ext>
            </a:extLst>
          </p:cNvPr>
          <p:cNvCxnSpPr/>
          <p:nvPr userDrawn="1"/>
        </p:nvCxnSpPr>
        <p:spPr>
          <a:xfrm>
            <a:off x="712146" y="597598"/>
            <a:ext cx="8858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77BF51-B822-A949-800B-A370CDAE3BCA}"/>
              </a:ext>
            </a:extLst>
          </p:cNvPr>
          <p:cNvCxnSpPr/>
          <p:nvPr userDrawn="1"/>
        </p:nvCxnSpPr>
        <p:spPr>
          <a:xfrm>
            <a:off x="712146" y="2399765"/>
            <a:ext cx="8858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712FAA5A-BE08-3543-AD7E-37124F02C49F}"/>
              </a:ext>
            </a:extLst>
          </p:cNvPr>
          <p:cNvSpPr/>
          <p:nvPr userDrawn="1"/>
        </p:nvSpPr>
        <p:spPr>
          <a:xfrm>
            <a:off x="-1" y="3097619"/>
            <a:ext cx="6161103" cy="2045879"/>
          </a:xfrm>
          <a:custGeom>
            <a:avLst/>
            <a:gdLst>
              <a:gd name="connsiteX0" fmla="*/ 0 w 1226899"/>
              <a:gd name="connsiteY0" fmla="*/ 0 h 698219"/>
              <a:gd name="connsiteX1" fmla="*/ 102508 w 1226899"/>
              <a:gd name="connsiteY1" fmla="*/ 27898 h 698219"/>
              <a:gd name="connsiteX2" fmla="*/ 1214981 w 1226899"/>
              <a:gd name="connsiteY2" fmla="*/ 683895 h 698219"/>
              <a:gd name="connsiteX3" fmla="*/ 1226899 w 1226899"/>
              <a:gd name="connsiteY3" fmla="*/ 698219 h 698219"/>
              <a:gd name="connsiteX4" fmla="*/ 0 w 1226899"/>
              <a:gd name="connsiteY4" fmla="*/ 698219 h 69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99" h="698219">
                <a:moveTo>
                  <a:pt x="0" y="0"/>
                </a:moveTo>
                <a:lnTo>
                  <a:pt x="102508" y="27898"/>
                </a:lnTo>
                <a:cubicBezTo>
                  <a:pt x="391964" y="113290"/>
                  <a:pt x="855354" y="300425"/>
                  <a:pt x="1214981" y="683895"/>
                </a:cubicBezTo>
                <a:lnTo>
                  <a:pt x="1226899" y="698219"/>
                </a:lnTo>
                <a:lnTo>
                  <a:pt x="0" y="698219"/>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3" name="Title 1">
            <a:extLst>
              <a:ext uri="{FF2B5EF4-FFF2-40B4-BE49-F238E27FC236}">
                <a16:creationId xmlns:a16="http://schemas.microsoft.com/office/drawing/2014/main" id="{C1912180-6A0D-2A41-B3D1-3E3C71B4F039}"/>
              </a:ext>
            </a:extLst>
          </p:cNvPr>
          <p:cNvSpPr txBox="1">
            <a:spLocks/>
          </p:cNvSpPr>
          <p:nvPr userDrawn="1"/>
        </p:nvSpPr>
        <p:spPr>
          <a:xfrm>
            <a:off x="712145" y="4506827"/>
            <a:ext cx="3332913" cy="392959"/>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800" dirty="0" err="1"/>
              <a:t>www.alcumusgroup.com</a:t>
            </a:r>
            <a:endParaRPr lang="en-US" sz="1800" dirty="0"/>
          </a:p>
        </p:txBody>
      </p:sp>
      <p:sp>
        <p:nvSpPr>
          <p:cNvPr id="15" name="TextBox 14">
            <a:extLst>
              <a:ext uri="{FF2B5EF4-FFF2-40B4-BE49-F238E27FC236}">
                <a16:creationId xmlns:a16="http://schemas.microsoft.com/office/drawing/2014/main" id="{A4124B24-1B97-EF4E-8337-B5C40931C185}"/>
              </a:ext>
            </a:extLst>
          </p:cNvPr>
          <p:cNvSpPr txBox="1"/>
          <p:nvPr userDrawn="1"/>
        </p:nvSpPr>
        <p:spPr>
          <a:xfrm>
            <a:off x="712145" y="858261"/>
            <a:ext cx="5161713" cy="1247613"/>
          </a:xfrm>
          <a:prstGeom prst="rect">
            <a:avLst/>
          </a:prstGeom>
          <a:noFill/>
        </p:spPr>
        <p:txBody>
          <a:bodyPr wrap="square" lIns="0" tIns="0" rIns="0" bIns="0" rtlCol="0">
            <a:noAutofit/>
          </a:bodyPr>
          <a:lstStyle/>
          <a:p>
            <a:r>
              <a:rPr lang="en-US" sz="4000" dirty="0">
                <a:solidFill>
                  <a:schemeClr val="bg1"/>
                </a:solidFill>
              </a:rPr>
              <a:t>TOGETHER WE CAN </a:t>
            </a:r>
            <a:r>
              <a:rPr lang="en-US" sz="4000" b="1" dirty="0">
                <a:solidFill>
                  <a:schemeClr val="bg1"/>
                </a:solidFill>
              </a:rPr>
              <a:t>‘BE MORE’</a:t>
            </a:r>
          </a:p>
        </p:txBody>
      </p:sp>
      <p:pic>
        <p:nvPicPr>
          <p:cNvPr id="12" name="Picture 11">
            <a:extLst>
              <a:ext uri="{FF2B5EF4-FFF2-40B4-BE49-F238E27FC236}">
                <a16:creationId xmlns:a16="http://schemas.microsoft.com/office/drawing/2014/main" id="{09EF106F-32DA-264D-A57D-E8146FAFD2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2230862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ppt_x</p:attrName>
                                        </p:attrNameLst>
                                      </p:cBhvr>
                                      <p:tavLst>
                                        <p:tav tm="0">
                                          <p:val>
                                            <p:strVal val="#ppt_x"/>
                                          </p:val>
                                        </p:tav>
                                        <p:tav tm="100000">
                                          <p:val>
                                            <p:strVal val="#ppt_x"/>
                                          </p:val>
                                        </p:tav>
                                      </p:tavLst>
                                    </p:anim>
                                    <p:anim calcmode="lin" valueType="num">
                                      <p:cBhvr>
                                        <p:cTn id="19" dur="2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p:bldP spid="1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57FBE1B-02C5-294D-A1B5-DD50F1808753}"/>
              </a:ext>
            </a:extLst>
          </p:cNvPr>
          <p:cNvSpPr/>
          <p:nvPr userDrawn="1"/>
        </p:nvSpPr>
        <p:spPr>
          <a:xfrm>
            <a:off x="-2" y="3097619"/>
            <a:ext cx="6161105" cy="2045880"/>
          </a:xfrm>
          <a:custGeom>
            <a:avLst/>
            <a:gdLst>
              <a:gd name="connsiteX0" fmla="*/ 0 w 1226899"/>
              <a:gd name="connsiteY0" fmla="*/ 0 h 698219"/>
              <a:gd name="connsiteX1" fmla="*/ 102508 w 1226899"/>
              <a:gd name="connsiteY1" fmla="*/ 27898 h 698219"/>
              <a:gd name="connsiteX2" fmla="*/ 1214981 w 1226899"/>
              <a:gd name="connsiteY2" fmla="*/ 683895 h 698219"/>
              <a:gd name="connsiteX3" fmla="*/ 1226899 w 1226899"/>
              <a:gd name="connsiteY3" fmla="*/ 698219 h 698219"/>
              <a:gd name="connsiteX4" fmla="*/ 0 w 1226899"/>
              <a:gd name="connsiteY4" fmla="*/ 698219 h 69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99" h="698219">
                <a:moveTo>
                  <a:pt x="0" y="0"/>
                </a:moveTo>
                <a:lnTo>
                  <a:pt x="102508" y="27898"/>
                </a:lnTo>
                <a:cubicBezTo>
                  <a:pt x="391964" y="113290"/>
                  <a:pt x="855354" y="300425"/>
                  <a:pt x="1214981" y="683895"/>
                </a:cubicBezTo>
                <a:lnTo>
                  <a:pt x="1226899" y="698219"/>
                </a:lnTo>
                <a:lnTo>
                  <a:pt x="0" y="698219"/>
                </a:ln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7" name="Freeform 6">
            <a:extLst>
              <a:ext uri="{FF2B5EF4-FFF2-40B4-BE49-F238E27FC236}">
                <a16:creationId xmlns:a16="http://schemas.microsoft.com/office/drawing/2014/main" id="{0FF8C028-BD9B-0F4E-B93E-5C995367DD48}"/>
              </a:ext>
            </a:extLst>
          </p:cNvPr>
          <p:cNvSpPr/>
          <p:nvPr userDrawn="1"/>
        </p:nvSpPr>
        <p:spPr>
          <a:xfrm flipH="1" flipV="1">
            <a:off x="-9" y="-6"/>
            <a:ext cx="9810315" cy="4205284"/>
          </a:xfrm>
          <a:custGeom>
            <a:avLst/>
            <a:gdLst>
              <a:gd name="connsiteX0" fmla="*/ 1993158 w 2016616"/>
              <a:gd name="connsiteY0" fmla="*/ 21 h 902890"/>
              <a:gd name="connsiteX1" fmla="*/ 2016616 w 2016616"/>
              <a:gd name="connsiteY1" fmla="*/ 878 h 902890"/>
              <a:gd name="connsiteX2" fmla="*/ 2016616 w 2016616"/>
              <a:gd name="connsiteY2" fmla="*/ 902890 h 902890"/>
              <a:gd name="connsiteX3" fmla="*/ 0 w 2016616"/>
              <a:gd name="connsiteY3" fmla="*/ 902890 h 902890"/>
              <a:gd name="connsiteX4" fmla="*/ 124109 w 2016616"/>
              <a:gd name="connsiteY4" fmla="*/ 780667 h 902890"/>
              <a:gd name="connsiteX5" fmla="*/ 1993158 w 2016616"/>
              <a:gd name="connsiteY5" fmla="*/ 21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616" h="902890">
                <a:moveTo>
                  <a:pt x="1993158" y="21"/>
                </a:moveTo>
                <a:lnTo>
                  <a:pt x="2016616" y="878"/>
                </a:lnTo>
                <a:lnTo>
                  <a:pt x="2016616" y="902890"/>
                </a:lnTo>
                <a:lnTo>
                  <a:pt x="0" y="902890"/>
                </a:lnTo>
                <a:lnTo>
                  <a:pt x="124109" y="780667"/>
                </a:lnTo>
                <a:cubicBezTo>
                  <a:pt x="548577" y="388723"/>
                  <a:pt x="1177461" y="-3273"/>
                  <a:pt x="1993158" y="21"/>
                </a:cubicBezTo>
                <a:close/>
              </a:path>
            </a:pathLst>
          </a:custGeom>
          <a:solidFill>
            <a:srgbClr val="009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9" name="Straight Connector 8">
            <a:extLst>
              <a:ext uri="{FF2B5EF4-FFF2-40B4-BE49-F238E27FC236}">
                <a16:creationId xmlns:a16="http://schemas.microsoft.com/office/drawing/2014/main" id="{ED591F3A-B78B-064A-A4EA-6690545D0FFF}"/>
              </a:ext>
            </a:extLst>
          </p:cNvPr>
          <p:cNvCxnSpPr/>
          <p:nvPr userDrawn="1"/>
        </p:nvCxnSpPr>
        <p:spPr>
          <a:xfrm>
            <a:off x="712146" y="597598"/>
            <a:ext cx="8858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77BF51-B822-A949-800B-A370CDAE3BCA}"/>
              </a:ext>
            </a:extLst>
          </p:cNvPr>
          <p:cNvCxnSpPr/>
          <p:nvPr userDrawn="1"/>
        </p:nvCxnSpPr>
        <p:spPr>
          <a:xfrm>
            <a:off x="712146" y="1648098"/>
            <a:ext cx="8858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712FAA5A-BE08-3543-AD7E-37124F02C49F}"/>
              </a:ext>
            </a:extLst>
          </p:cNvPr>
          <p:cNvSpPr/>
          <p:nvPr userDrawn="1"/>
        </p:nvSpPr>
        <p:spPr>
          <a:xfrm>
            <a:off x="-1" y="3097619"/>
            <a:ext cx="6161104" cy="2045879"/>
          </a:xfrm>
          <a:custGeom>
            <a:avLst/>
            <a:gdLst>
              <a:gd name="connsiteX0" fmla="*/ 0 w 1226899"/>
              <a:gd name="connsiteY0" fmla="*/ 0 h 698219"/>
              <a:gd name="connsiteX1" fmla="*/ 102508 w 1226899"/>
              <a:gd name="connsiteY1" fmla="*/ 27898 h 698219"/>
              <a:gd name="connsiteX2" fmla="*/ 1214981 w 1226899"/>
              <a:gd name="connsiteY2" fmla="*/ 683895 h 698219"/>
              <a:gd name="connsiteX3" fmla="*/ 1226899 w 1226899"/>
              <a:gd name="connsiteY3" fmla="*/ 698219 h 698219"/>
              <a:gd name="connsiteX4" fmla="*/ 0 w 1226899"/>
              <a:gd name="connsiteY4" fmla="*/ 698219 h 69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99" h="698219">
                <a:moveTo>
                  <a:pt x="0" y="0"/>
                </a:moveTo>
                <a:lnTo>
                  <a:pt x="102508" y="27898"/>
                </a:lnTo>
                <a:cubicBezTo>
                  <a:pt x="391964" y="113290"/>
                  <a:pt x="855354" y="300425"/>
                  <a:pt x="1214981" y="683895"/>
                </a:cubicBezTo>
                <a:lnTo>
                  <a:pt x="1226899" y="698219"/>
                </a:lnTo>
                <a:lnTo>
                  <a:pt x="0" y="698219"/>
                </a:lnTo>
                <a:close/>
              </a:path>
            </a:pathLst>
          </a:custGeom>
          <a:solidFill>
            <a:srgbClr val="60469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3" name="Title 1">
            <a:extLst>
              <a:ext uri="{FF2B5EF4-FFF2-40B4-BE49-F238E27FC236}">
                <a16:creationId xmlns:a16="http://schemas.microsoft.com/office/drawing/2014/main" id="{C1912180-6A0D-2A41-B3D1-3E3C71B4F039}"/>
              </a:ext>
            </a:extLst>
          </p:cNvPr>
          <p:cNvSpPr txBox="1">
            <a:spLocks/>
          </p:cNvSpPr>
          <p:nvPr userDrawn="1"/>
        </p:nvSpPr>
        <p:spPr>
          <a:xfrm>
            <a:off x="712145" y="4506827"/>
            <a:ext cx="3332913" cy="392959"/>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800" dirty="0" err="1"/>
              <a:t>www.alcumusgroup.com</a:t>
            </a:r>
            <a:endParaRPr lang="en-US" sz="1800" dirty="0"/>
          </a:p>
        </p:txBody>
      </p:sp>
      <p:sp>
        <p:nvSpPr>
          <p:cNvPr id="15" name="TextBox 14">
            <a:extLst>
              <a:ext uri="{FF2B5EF4-FFF2-40B4-BE49-F238E27FC236}">
                <a16:creationId xmlns:a16="http://schemas.microsoft.com/office/drawing/2014/main" id="{A4124B24-1B97-EF4E-8337-B5C40931C185}"/>
              </a:ext>
            </a:extLst>
          </p:cNvPr>
          <p:cNvSpPr txBox="1"/>
          <p:nvPr userDrawn="1"/>
        </p:nvSpPr>
        <p:spPr>
          <a:xfrm>
            <a:off x="712145" y="858261"/>
            <a:ext cx="7137747" cy="603283"/>
          </a:xfrm>
          <a:prstGeom prst="rect">
            <a:avLst/>
          </a:prstGeom>
          <a:noFill/>
        </p:spPr>
        <p:txBody>
          <a:bodyPr wrap="square" lIns="0" tIns="0" rIns="0" bIns="0" rtlCol="0">
            <a:noAutofit/>
          </a:bodyPr>
          <a:lstStyle/>
          <a:p>
            <a:r>
              <a:rPr lang="en-US" sz="3200" b="1" dirty="0">
                <a:solidFill>
                  <a:schemeClr val="bg1"/>
                </a:solidFill>
              </a:rPr>
              <a:t>SAFER, HEALTHIER, STRONGER</a:t>
            </a:r>
          </a:p>
        </p:txBody>
      </p:sp>
      <p:pic>
        <p:nvPicPr>
          <p:cNvPr id="12" name="Picture 11">
            <a:extLst>
              <a:ext uri="{FF2B5EF4-FFF2-40B4-BE49-F238E27FC236}">
                <a16:creationId xmlns:a16="http://schemas.microsoft.com/office/drawing/2014/main" id="{BBDE3930-172E-8F4A-97ED-D11466105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3311890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ppt_x</p:attrName>
                                        </p:attrNameLst>
                                      </p:cBhvr>
                                      <p:tavLst>
                                        <p:tav tm="0">
                                          <p:val>
                                            <p:strVal val="#ppt_x"/>
                                          </p:val>
                                        </p:tav>
                                        <p:tav tm="100000">
                                          <p:val>
                                            <p:strVal val="#ppt_x"/>
                                          </p:val>
                                        </p:tav>
                                      </p:tavLst>
                                    </p:anim>
                                    <p:anim calcmode="lin" valueType="num">
                                      <p:cBhvr>
                                        <p:cTn id="19" dur="2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p:bldP spid="15"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57FBE1B-02C5-294D-A1B5-DD50F1808753}"/>
              </a:ext>
            </a:extLst>
          </p:cNvPr>
          <p:cNvSpPr/>
          <p:nvPr userDrawn="1"/>
        </p:nvSpPr>
        <p:spPr>
          <a:xfrm>
            <a:off x="-2" y="3097619"/>
            <a:ext cx="6161105" cy="2045880"/>
          </a:xfrm>
          <a:custGeom>
            <a:avLst/>
            <a:gdLst>
              <a:gd name="connsiteX0" fmla="*/ 0 w 1226899"/>
              <a:gd name="connsiteY0" fmla="*/ 0 h 698219"/>
              <a:gd name="connsiteX1" fmla="*/ 102508 w 1226899"/>
              <a:gd name="connsiteY1" fmla="*/ 27898 h 698219"/>
              <a:gd name="connsiteX2" fmla="*/ 1214981 w 1226899"/>
              <a:gd name="connsiteY2" fmla="*/ 683895 h 698219"/>
              <a:gd name="connsiteX3" fmla="*/ 1226899 w 1226899"/>
              <a:gd name="connsiteY3" fmla="*/ 698219 h 698219"/>
              <a:gd name="connsiteX4" fmla="*/ 0 w 1226899"/>
              <a:gd name="connsiteY4" fmla="*/ 698219 h 69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99" h="698219">
                <a:moveTo>
                  <a:pt x="0" y="0"/>
                </a:moveTo>
                <a:lnTo>
                  <a:pt x="102508" y="27898"/>
                </a:lnTo>
                <a:cubicBezTo>
                  <a:pt x="391964" y="113290"/>
                  <a:pt x="855354" y="300425"/>
                  <a:pt x="1214981" y="683895"/>
                </a:cubicBezTo>
                <a:lnTo>
                  <a:pt x="1226899" y="698219"/>
                </a:lnTo>
                <a:lnTo>
                  <a:pt x="0" y="698219"/>
                </a:lnTo>
                <a:close/>
              </a:path>
            </a:pathLst>
          </a:cu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7" name="Freeform 6">
            <a:extLst>
              <a:ext uri="{FF2B5EF4-FFF2-40B4-BE49-F238E27FC236}">
                <a16:creationId xmlns:a16="http://schemas.microsoft.com/office/drawing/2014/main" id="{0FF8C028-BD9B-0F4E-B93E-5C995367DD48}"/>
              </a:ext>
            </a:extLst>
          </p:cNvPr>
          <p:cNvSpPr/>
          <p:nvPr userDrawn="1"/>
        </p:nvSpPr>
        <p:spPr>
          <a:xfrm flipH="1" flipV="1">
            <a:off x="-9" y="-6"/>
            <a:ext cx="9810315" cy="4205284"/>
          </a:xfrm>
          <a:custGeom>
            <a:avLst/>
            <a:gdLst>
              <a:gd name="connsiteX0" fmla="*/ 1993158 w 2016616"/>
              <a:gd name="connsiteY0" fmla="*/ 21 h 902890"/>
              <a:gd name="connsiteX1" fmla="*/ 2016616 w 2016616"/>
              <a:gd name="connsiteY1" fmla="*/ 878 h 902890"/>
              <a:gd name="connsiteX2" fmla="*/ 2016616 w 2016616"/>
              <a:gd name="connsiteY2" fmla="*/ 902890 h 902890"/>
              <a:gd name="connsiteX3" fmla="*/ 0 w 2016616"/>
              <a:gd name="connsiteY3" fmla="*/ 902890 h 902890"/>
              <a:gd name="connsiteX4" fmla="*/ 124109 w 2016616"/>
              <a:gd name="connsiteY4" fmla="*/ 780667 h 902890"/>
              <a:gd name="connsiteX5" fmla="*/ 1993158 w 2016616"/>
              <a:gd name="connsiteY5" fmla="*/ 21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616" h="902890">
                <a:moveTo>
                  <a:pt x="1993158" y="21"/>
                </a:moveTo>
                <a:lnTo>
                  <a:pt x="2016616" y="878"/>
                </a:lnTo>
                <a:lnTo>
                  <a:pt x="2016616" y="902890"/>
                </a:lnTo>
                <a:lnTo>
                  <a:pt x="0" y="902890"/>
                </a:lnTo>
                <a:lnTo>
                  <a:pt x="124109" y="780667"/>
                </a:lnTo>
                <a:cubicBezTo>
                  <a:pt x="548577" y="388723"/>
                  <a:pt x="1177461" y="-3273"/>
                  <a:pt x="1993158" y="21"/>
                </a:cubicBezTo>
                <a:close/>
              </a:path>
            </a:pathLst>
          </a:cu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9" name="Straight Connector 8">
            <a:extLst>
              <a:ext uri="{FF2B5EF4-FFF2-40B4-BE49-F238E27FC236}">
                <a16:creationId xmlns:a16="http://schemas.microsoft.com/office/drawing/2014/main" id="{ED591F3A-B78B-064A-A4EA-6690545D0FFF}"/>
              </a:ext>
            </a:extLst>
          </p:cNvPr>
          <p:cNvCxnSpPr/>
          <p:nvPr userDrawn="1"/>
        </p:nvCxnSpPr>
        <p:spPr>
          <a:xfrm>
            <a:off x="712146" y="597598"/>
            <a:ext cx="8858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77BF51-B822-A949-800B-A370CDAE3BCA}"/>
              </a:ext>
            </a:extLst>
          </p:cNvPr>
          <p:cNvCxnSpPr/>
          <p:nvPr userDrawn="1"/>
        </p:nvCxnSpPr>
        <p:spPr>
          <a:xfrm>
            <a:off x="712146" y="1896070"/>
            <a:ext cx="88583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712FAA5A-BE08-3543-AD7E-37124F02C49F}"/>
              </a:ext>
            </a:extLst>
          </p:cNvPr>
          <p:cNvSpPr/>
          <p:nvPr userDrawn="1"/>
        </p:nvSpPr>
        <p:spPr>
          <a:xfrm>
            <a:off x="-1" y="3097619"/>
            <a:ext cx="6161104" cy="2045879"/>
          </a:xfrm>
          <a:custGeom>
            <a:avLst/>
            <a:gdLst>
              <a:gd name="connsiteX0" fmla="*/ 0 w 1226899"/>
              <a:gd name="connsiteY0" fmla="*/ 0 h 698219"/>
              <a:gd name="connsiteX1" fmla="*/ 102508 w 1226899"/>
              <a:gd name="connsiteY1" fmla="*/ 27898 h 698219"/>
              <a:gd name="connsiteX2" fmla="*/ 1214981 w 1226899"/>
              <a:gd name="connsiteY2" fmla="*/ 683895 h 698219"/>
              <a:gd name="connsiteX3" fmla="*/ 1226899 w 1226899"/>
              <a:gd name="connsiteY3" fmla="*/ 698219 h 698219"/>
              <a:gd name="connsiteX4" fmla="*/ 0 w 1226899"/>
              <a:gd name="connsiteY4" fmla="*/ 698219 h 69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99" h="698219">
                <a:moveTo>
                  <a:pt x="0" y="0"/>
                </a:moveTo>
                <a:lnTo>
                  <a:pt x="102508" y="27898"/>
                </a:lnTo>
                <a:cubicBezTo>
                  <a:pt x="391964" y="113290"/>
                  <a:pt x="855354" y="300425"/>
                  <a:pt x="1214981" y="683895"/>
                </a:cubicBezTo>
                <a:lnTo>
                  <a:pt x="1226899" y="698219"/>
                </a:lnTo>
                <a:lnTo>
                  <a:pt x="0" y="698219"/>
                </a:lnTo>
                <a:close/>
              </a:path>
            </a:pathLst>
          </a:custGeom>
          <a:solidFill>
            <a:srgbClr val="0097A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3" name="Title 1">
            <a:extLst>
              <a:ext uri="{FF2B5EF4-FFF2-40B4-BE49-F238E27FC236}">
                <a16:creationId xmlns:a16="http://schemas.microsoft.com/office/drawing/2014/main" id="{C1912180-6A0D-2A41-B3D1-3E3C71B4F039}"/>
              </a:ext>
            </a:extLst>
          </p:cNvPr>
          <p:cNvSpPr txBox="1">
            <a:spLocks/>
          </p:cNvSpPr>
          <p:nvPr userDrawn="1"/>
        </p:nvSpPr>
        <p:spPr>
          <a:xfrm>
            <a:off x="712145" y="4506827"/>
            <a:ext cx="3332913" cy="392959"/>
          </a:xfrm>
          <a:prstGeom prst="rect">
            <a:avLst/>
          </a:prstGeom>
        </p:spPr>
        <p:txBody>
          <a:bodyPr vert="horz" lIns="0" tIns="0" rIns="0" bIns="0" rtlCol="0" anchor="t">
            <a:noAutofit/>
          </a:bodyPr>
          <a:lstStyle>
            <a:lvl1pPr algn="l" defTabSz="685804" rtl="0" eaLnBrk="1" latinLnBrk="0" hangingPunct="1">
              <a:lnSpc>
                <a:spcPct val="100000"/>
              </a:lnSpc>
              <a:spcBef>
                <a:spcPts val="0"/>
              </a:spcBef>
              <a:buNone/>
              <a:defRPr sz="2000" b="0" kern="1200" spc="-20" baseline="0">
                <a:solidFill>
                  <a:schemeClr val="bg1"/>
                </a:solidFill>
                <a:latin typeface="+mn-lt"/>
                <a:ea typeface="+mj-ea"/>
                <a:cs typeface="Arial" panose="020B0604020202020204" pitchFamily="34" charset="0"/>
              </a:defRPr>
            </a:lvl1pPr>
          </a:lstStyle>
          <a:p>
            <a:r>
              <a:rPr lang="en-US" sz="1800" dirty="0" err="1"/>
              <a:t>www.alcumusgroup.com</a:t>
            </a:r>
            <a:endParaRPr lang="en-US" sz="1800" dirty="0"/>
          </a:p>
        </p:txBody>
      </p:sp>
      <p:sp>
        <p:nvSpPr>
          <p:cNvPr id="15" name="TextBox 14">
            <a:extLst>
              <a:ext uri="{FF2B5EF4-FFF2-40B4-BE49-F238E27FC236}">
                <a16:creationId xmlns:a16="http://schemas.microsoft.com/office/drawing/2014/main" id="{A4124B24-1B97-EF4E-8337-B5C40931C185}"/>
              </a:ext>
            </a:extLst>
          </p:cNvPr>
          <p:cNvSpPr txBox="1"/>
          <p:nvPr userDrawn="1"/>
        </p:nvSpPr>
        <p:spPr>
          <a:xfrm>
            <a:off x="673400" y="858261"/>
            <a:ext cx="5448957" cy="784559"/>
          </a:xfrm>
          <a:prstGeom prst="rect">
            <a:avLst/>
          </a:prstGeom>
          <a:noFill/>
        </p:spPr>
        <p:txBody>
          <a:bodyPr wrap="square" lIns="0" tIns="0" rIns="0" bIns="0" rtlCol="0">
            <a:noAutofit/>
          </a:bodyPr>
          <a:lstStyle/>
          <a:p>
            <a:r>
              <a:rPr lang="en-US" sz="5000" b="1" dirty="0">
                <a:solidFill>
                  <a:schemeClr val="bg1"/>
                </a:solidFill>
              </a:rPr>
              <a:t>‘BE MORE’</a:t>
            </a:r>
          </a:p>
        </p:txBody>
      </p:sp>
      <p:pic>
        <p:nvPicPr>
          <p:cNvPr id="12" name="Picture 11">
            <a:extLst>
              <a:ext uri="{FF2B5EF4-FFF2-40B4-BE49-F238E27FC236}">
                <a16:creationId xmlns:a16="http://schemas.microsoft.com/office/drawing/2014/main" id="{48117F18-299E-A241-825A-9FFC7E7A4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3333927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ppt_x</p:attrName>
                                        </p:attrNameLst>
                                      </p:cBhvr>
                                      <p:tavLst>
                                        <p:tav tm="0">
                                          <p:val>
                                            <p:strVal val="#ppt_x"/>
                                          </p:val>
                                        </p:tav>
                                        <p:tav tm="100000">
                                          <p:val>
                                            <p:strVal val="#ppt_x"/>
                                          </p:val>
                                        </p:tav>
                                      </p:tavLst>
                                    </p:anim>
                                    <p:anim calcmode="lin" valueType="num">
                                      <p:cBhvr>
                                        <p:cTn id="19" dur="2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p:bldP spid="1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1717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Blu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7F243C-BE4D-9643-8ABC-0E4D7EF8665E}"/>
              </a:ext>
            </a:extLst>
          </p:cNvPr>
          <p:cNvSpPr/>
          <p:nvPr userDrawn="1"/>
        </p:nvSpPr>
        <p:spPr>
          <a:xfrm>
            <a:off x="0" y="-1"/>
            <a:ext cx="802640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2849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 name="Title 1"/>
          <p:cNvSpPr>
            <a:spLocks noGrp="1"/>
          </p:cNvSpPr>
          <p:nvPr>
            <p:ph type="ctrTitle" hasCustomPrompt="1"/>
          </p:nvPr>
        </p:nvSpPr>
        <p:spPr>
          <a:xfrm>
            <a:off x="391015" y="806663"/>
            <a:ext cx="5196986" cy="1113571"/>
          </a:xfrm>
        </p:spPr>
        <p:txBody>
          <a:bodyPr anchor="t"/>
          <a:lstStyle>
            <a:lvl1pPr algn="l">
              <a:defRPr sz="381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1013" y="2120886"/>
            <a:ext cx="4434987" cy="167270"/>
          </a:xfrm>
        </p:spPr>
        <p:txBody>
          <a:bodyPr/>
          <a:lstStyle>
            <a:lvl1pPr marL="0" indent="0" algn="l">
              <a:buNone/>
              <a:defRPr sz="1361" baseline="0">
                <a:solidFill>
                  <a:schemeClr val="bg1"/>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391012" y="4272307"/>
            <a:ext cx="1507638" cy="273844"/>
          </a:xfrm>
        </p:spPr>
        <p:txBody>
          <a:bodyPr anchor="t"/>
          <a:lstStyle>
            <a:lvl1pPr>
              <a:defRPr sz="1361" b="1">
                <a:solidFill>
                  <a:schemeClr val="bg1"/>
                </a:solidFill>
              </a:defRPr>
            </a:lvl1pPr>
          </a:lstStyle>
          <a:p>
            <a:endParaRPr lang="en-GB" dirty="0"/>
          </a:p>
        </p:txBody>
      </p:sp>
      <p:sp>
        <p:nvSpPr>
          <p:cNvPr id="8" name="TextBox 7"/>
          <p:cNvSpPr txBox="1"/>
          <p:nvPr userDrawn="1"/>
        </p:nvSpPr>
        <p:spPr>
          <a:xfrm>
            <a:off x="391013" y="4681969"/>
            <a:ext cx="2110888" cy="219877"/>
          </a:xfrm>
          <a:prstGeom prst="rect">
            <a:avLst/>
          </a:prstGeom>
          <a:noFill/>
        </p:spPr>
        <p:txBody>
          <a:bodyPr wrap="square" lIns="0" tIns="0" rIns="0" bIns="0" rtlCol="0">
            <a:noAutofit/>
          </a:bodyPr>
          <a:lstStyle/>
          <a:p>
            <a:r>
              <a:rPr lang="en-GB" sz="1050" dirty="0" err="1">
                <a:solidFill>
                  <a:schemeClr val="bg1"/>
                </a:solidFill>
              </a:rPr>
              <a:t>www.alcumusgroup.com</a:t>
            </a:r>
            <a:endParaRPr lang="en-GB" sz="1050" dirty="0">
              <a:solidFill>
                <a:schemeClr val="bg1"/>
              </a:solidFill>
            </a:endParaRPr>
          </a:p>
        </p:txBody>
      </p:sp>
      <p:pic>
        <p:nvPicPr>
          <p:cNvPr id="9" name="Picture 8">
            <a:extLst>
              <a:ext uri="{FF2B5EF4-FFF2-40B4-BE49-F238E27FC236}">
                <a16:creationId xmlns:a16="http://schemas.microsoft.com/office/drawing/2014/main" id="{AE61054B-73AE-934F-AEE2-8671A85A3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95951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8324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Blu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7F243C-BE4D-9643-8ABC-0E4D7EF8665E}"/>
              </a:ext>
            </a:extLst>
          </p:cNvPr>
          <p:cNvSpPr/>
          <p:nvPr userDrawn="1"/>
        </p:nvSpPr>
        <p:spPr>
          <a:xfrm>
            <a:off x="0" y="-1"/>
            <a:ext cx="8026400" cy="5143496"/>
          </a:xfrm>
          <a:custGeom>
            <a:avLst/>
            <a:gdLst>
              <a:gd name="connsiteX0" fmla="*/ 0 w 4796095"/>
              <a:gd name="connsiteY0" fmla="*/ 5143496 h 5143496"/>
              <a:gd name="connsiteX1" fmla="*/ 1178918 w 4796095"/>
              <a:gd name="connsiteY1" fmla="*/ 5143496 h 5143496"/>
              <a:gd name="connsiteX2" fmla="*/ 1709264 w 4796095"/>
              <a:gd name="connsiteY2" fmla="*/ 5143496 h 5143496"/>
              <a:gd name="connsiteX3" fmla="*/ 2197011 w 4796095"/>
              <a:gd name="connsiteY3" fmla="*/ 4696638 h 5143496"/>
              <a:gd name="connsiteX4" fmla="*/ 4760568 w 4796095"/>
              <a:gd name="connsiteY4" fmla="*/ 166872 h 5143496"/>
              <a:gd name="connsiteX5" fmla="*/ 4796095 w 4796095"/>
              <a:gd name="connsiteY5" fmla="*/ 0 h 5143496"/>
              <a:gd name="connsiteX6" fmla="*/ 1178918 w 4796095"/>
              <a:gd name="connsiteY6" fmla="*/ 0 h 5143496"/>
              <a:gd name="connsiteX7" fmla="*/ 0 w 4796095"/>
              <a:gd name="connsiteY7" fmla="*/ 0 h 514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095" h="5143496">
                <a:moveTo>
                  <a:pt x="0" y="5143496"/>
                </a:moveTo>
                <a:lnTo>
                  <a:pt x="1178918" y="5143496"/>
                </a:lnTo>
                <a:lnTo>
                  <a:pt x="1709264" y="5143496"/>
                </a:lnTo>
                <a:lnTo>
                  <a:pt x="2197011" y="4696638"/>
                </a:lnTo>
                <a:cubicBezTo>
                  <a:pt x="3241497" y="3663565"/>
                  <a:pt x="4268563" y="2191898"/>
                  <a:pt x="4760568" y="166872"/>
                </a:cubicBezTo>
                <a:lnTo>
                  <a:pt x="4796095" y="0"/>
                </a:lnTo>
                <a:lnTo>
                  <a:pt x="1178918" y="0"/>
                </a:lnTo>
                <a:lnTo>
                  <a:pt x="0" y="0"/>
                </a:lnTo>
                <a:close/>
              </a:path>
            </a:pathLst>
          </a:custGeom>
          <a:solidFill>
            <a:srgbClr val="0081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lang="en-US" sz="1500" dirty="0" err="1"/>
          </a:p>
        </p:txBody>
      </p:sp>
      <p:sp>
        <p:nvSpPr>
          <p:cNvPr id="2" name="Title 1"/>
          <p:cNvSpPr>
            <a:spLocks noGrp="1"/>
          </p:cNvSpPr>
          <p:nvPr>
            <p:ph type="ctrTitle" hasCustomPrompt="1"/>
          </p:nvPr>
        </p:nvSpPr>
        <p:spPr>
          <a:xfrm>
            <a:off x="391015" y="806663"/>
            <a:ext cx="5196986" cy="1113571"/>
          </a:xfrm>
        </p:spPr>
        <p:txBody>
          <a:bodyPr anchor="t"/>
          <a:lstStyle>
            <a:lvl1pPr algn="l">
              <a:defRPr sz="381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1013" y="2120886"/>
            <a:ext cx="4434987" cy="167270"/>
          </a:xfrm>
        </p:spPr>
        <p:txBody>
          <a:bodyPr/>
          <a:lstStyle>
            <a:lvl1pPr marL="0" indent="0" algn="l">
              <a:buNone/>
              <a:defRPr sz="1361" baseline="0">
                <a:solidFill>
                  <a:schemeClr val="bg1"/>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391012" y="4272307"/>
            <a:ext cx="1507638" cy="273844"/>
          </a:xfrm>
        </p:spPr>
        <p:txBody>
          <a:bodyPr anchor="t"/>
          <a:lstStyle>
            <a:lvl1pPr>
              <a:defRPr sz="1361" b="1">
                <a:solidFill>
                  <a:schemeClr val="bg1"/>
                </a:solidFill>
              </a:defRPr>
            </a:lvl1pPr>
          </a:lstStyle>
          <a:p>
            <a:endParaRPr lang="en-GB" dirty="0"/>
          </a:p>
        </p:txBody>
      </p:sp>
      <p:sp>
        <p:nvSpPr>
          <p:cNvPr id="8" name="TextBox 7"/>
          <p:cNvSpPr txBox="1"/>
          <p:nvPr userDrawn="1"/>
        </p:nvSpPr>
        <p:spPr>
          <a:xfrm>
            <a:off x="391013" y="4681969"/>
            <a:ext cx="2110888" cy="219877"/>
          </a:xfrm>
          <a:prstGeom prst="rect">
            <a:avLst/>
          </a:prstGeom>
          <a:noFill/>
        </p:spPr>
        <p:txBody>
          <a:bodyPr wrap="square" lIns="0" tIns="0" rIns="0" bIns="0" rtlCol="0">
            <a:noAutofit/>
          </a:bodyPr>
          <a:lstStyle/>
          <a:p>
            <a:r>
              <a:rPr lang="en-GB" sz="1050" dirty="0" err="1">
                <a:solidFill>
                  <a:schemeClr val="bg1"/>
                </a:solidFill>
              </a:rPr>
              <a:t>www.alcumusgroup.com</a:t>
            </a:r>
            <a:endParaRPr lang="en-GB" sz="1050" dirty="0">
              <a:solidFill>
                <a:schemeClr val="bg1"/>
              </a:solidFill>
            </a:endParaRPr>
          </a:p>
        </p:txBody>
      </p:sp>
      <p:pic>
        <p:nvPicPr>
          <p:cNvPr id="9" name="Picture 8">
            <a:extLst>
              <a:ext uri="{FF2B5EF4-FFF2-40B4-BE49-F238E27FC236}">
                <a16:creationId xmlns:a16="http://schemas.microsoft.com/office/drawing/2014/main" id="{8D5A7AF7-C18C-184C-BC85-5B9385921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9" y="4123241"/>
            <a:ext cx="1975058" cy="757695"/>
          </a:xfrm>
          <a:prstGeom prst="rect">
            <a:avLst/>
          </a:prstGeom>
        </p:spPr>
      </p:pic>
    </p:spTree>
    <p:extLst>
      <p:ext uri="{BB962C8B-B14F-4D97-AF65-F5344CB8AC3E}">
        <p14:creationId xmlns:p14="http://schemas.microsoft.com/office/powerpoint/2010/main" val="574845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FD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15" name="Picture 14">
            <a:extLst>
              <a:ext uri="{FF2B5EF4-FFF2-40B4-BE49-F238E27FC236}">
                <a16:creationId xmlns:a16="http://schemas.microsoft.com/office/drawing/2014/main" id="{C2BB15CB-CC05-8241-B49F-6AA1C405B6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2417622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FD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D8878149-169F-2B49-BCE2-4A6581D18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4251627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7A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C056AFEE-58B6-F840-869B-E5099CEA1F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3616220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51BC3C1-4D7B-6A48-9453-58BFEFA59D64}"/>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8" name="Freeform 7">
            <a:extLst>
              <a:ext uri="{FF2B5EF4-FFF2-40B4-BE49-F238E27FC236}">
                <a16:creationId xmlns:a16="http://schemas.microsoft.com/office/drawing/2014/main" id="{ACBA976C-7B09-9243-8A12-148973903A8A}"/>
              </a:ext>
            </a:extLst>
          </p:cNvPr>
          <p:cNvSpPr/>
          <p:nvPr userDrawn="1"/>
        </p:nvSpPr>
        <p:spPr>
          <a:xfrm>
            <a:off x="0" y="0"/>
            <a:ext cx="9144000" cy="4399722"/>
          </a:xfrm>
          <a:custGeom>
            <a:avLst/>
            <a:gdLst>
              <a:gd name="connsiteX0" fmla="*/ 0 w 9144000"/>
              <a:gd name="connsiteY0" fmla="*/ 0 h 4399722"/>
              <a:gd name="connsiteX1" fmla="*/ 9144000 w 9144000"/>
              <a:gd name="connsiteY1" fmla="*/ 0 h 4399722"/>
              <a:gd name="connsiteX2" fmla="*/ 9144000 w 9144000"/>
              <a:gd name="connsiteY2" fmla="*/ 1625311 h 4399722"/>
              <a:gd name="connsiteX3" fmla="*/ 8795308 w 9144000"/>
              <a:gd name="connsiteY3" fmla="*/ 1927356 h 4399722"/>
              <a:gd name="connsiteX4" fmla="*/ 1908314 w 9144000"/>
              <a:gd name="connsiteY4" fmla="*/ 4399722 h 4399722"/>
              <a:gd name="connsiteX5" fmla="*/ 259465 w 9144000"/>
              <a:gd name="connsiteY5" fmla="*/ 4274970 h 4399722"/>
              <a:gd name="connsiteX6" fmla="*/ 0 w 9144000"/>
              <a:gd name="connsiteY6" fmla="*/ 4228635 h 43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4399722">
                <a:moveTo>
                  <a:pt x="0" y="0"/>
                </a:moveTo>
                <a:lnTo>
                  <a:pt x="9144000" y="0"/>
                </a:lnTo>
                <a:lnTo>
                  <a:pt x="9144000" y="1625311"/>
                </a:lnTo>
                <a:lnTo>
                  <a:pt x="8795308" y="1927356"/>
                </a:lnTo>
                <a:cubicBezTo>
                  <a:pt x="6923760" y="3471895"/>
                  <a:pt x="4524390" y="4399722"/>
                  <a:pt x="1908314" y="4399722"/>
                </a:cubicBezTo>
                <a:cubicBezTo>
                  <a:pt x="1347727" y="4399722"/>
                  <a:pt x="797090" y="4357118"/>
                  <a:pt x="259465" y="4274970"/>
                </a:cubicBezTo>
                <a:lnTo>
                  <a:pt x="0" y="4228635"/>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sp>
        <p:nvSpPr>
          <p:cNvPr id="19" name="Freeform 18">
            <a:extLst>
              <a:ext uri="{FF2B5EF4-FFF2-40B4-BE49-F238E27FC236}">
                <a16:creationId xmlns:a16="http://schemas.microsoft.com/office/drawing/2014/main" id="{2353A8FE-4F3C-CF48-8238-58F146D81593}"/>
              </a:ext>
            </a:extLst>
          </p:cNvPr>
          <p:cNvSpPr/>
          <p:nvPr userDrawn="1"/>
        </p:nvSpPr>
        <p:spPr>
          <a:xfrm>
            <a:off x="0" y="2362200"/>
            <a:ext cx="7543800" cy="2781300"/>
          </a:xfrm>
          <a:custGeom>
            <a:avLst/>
            <a:gdLst>
              <a:gd name="connsiteX0" fmla="*/ 514241 w 7168234"/>
              <a:gd name="connsiteY0" fmla="*/ 0 h 2038688"/>
              <a:gd name="connsiteX1" fmla="*/ 6884710 w 7168234"/>
              <a:gd name="connsiteY1" fmla="*/ 1840984 h 2038688"/>
              <a:gd name="connsiteX2" fmla="*/ 7168234 w 7168234"/>
              <a:gd name="connsiteY2" fmla="*/ 2038688 h 2038688"/>
              <a:gd name="connsiteX3" fmla="*/ 0 w 7168234"/>
              <a:gd name="connsiteY3" fmla="*/ 2038688 h 2038688"/>
              <a:gd name="connsiteX4" fmla="*/ 0 w 7168234"/>
              <a:gd name="connsiteY4" fmla="*/ 11746 h 2038688"/>
              <a:gd name="connsiteX5" fmla="*/ 127103 w 7168234"/>
              <a:gd name="connsiteY5" fmla="*/ 5913 h 2038688"/>
              <a:gd name="connsiteX6" fmla="*/ 514241 w 7168234"/>
              <a:gd name="connsiteY6" fmla="*/ 0 h 203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8234" h="2038688">
                <a:moveTo>
                  <a:pt x="514241" y="0"/>
                </a:moveTo>
                <a:cubicBezTo>
                  <a:pt x="2934111" y="0"/>
                  <a:pt x="5153528" y="690883"/>
                  <a:pt x="6884710" y="1840984"/>
                </a:cubicBezTo>
                <a:lnTo>
                  <a:pt x="7168234" y="2038688"/>
                </a:lnTo>
                <a:lnTo>
                  <a:pt x="0" y="2038688"/>
                </a:lnTo>
                <a:lnTo>
                  <a:pt x="0" y="11746"/>
                </a:lnTo>
                <a:lnTo>
                  <a:pt x="127103" y="5913"/>
                </a:lnTo>
                <a:cubicBezTo>
                  <a:pt x="255544" y="1983"/>
                  <a:pt x="384605" y="0"/>
                  <a:pt x="514241" y="0"/>
                </a:cubicBezTo>
                <a:close/>
              </a:path>
            </a:pathLst>
          </a:custGeom>
          <a:solidFill>
            <a:srgbClr val="0097A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p>
        </p:txBody>
      </p:sp>
      <p:cxnSp>
        <p:nvCxnSpPr>
          <p:cNvPr id="13" name="Straight Connector 12">
            <a:extLst>
              <a:ext uri="{FF2B5EF4-FFF2-40B4-BE49-F238E27FC236}">
                <a16:creationId xmlns:a16="http://schemas.microsoft.com/office/drawing/2014/main" id="{701335FA-7D16-D54C-AFDF-DBD951634825}"/>
              </a:ext>
            </a:extLst>
          </p:cNvPr>
          <p:cNvCxnSpPr/>
          <p:nvPr userDrawn="1"/>
        </p:nvCxnSpPr>
        <p:spPr>
          <a:xfrm>
            <a:off x="557177" y="4048383"/>
            <a:ext cx="8858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0F1A5DC-BE72-6E40-A707-91B9180045AD}"/>
              </a:ext>
            </a:extLst>
          </p:cNvPr>
          <p:cNvSpPr>
            <a:spLocks noGrp="1"/>
          </p:cNvSpPr>
          <p:nvPr>
            <p:ph type="title" hasCustomPrompt="1"/>
          </p:nvPr>
        </p:nvSpPr>
        <p:spPr>
          <a:xfrm>
            <a:off x="550827" y="2851150"/>
            <a:ext cx="3354423" cy="934048"/>
          </a:xfrm>
        </p:spPr>
        <p:txBody>
          <a:bodyPr anchor="b"/>
          <a:lstStyle>
            <a:lvl1pPr>
              <a:lnSpc>
                <a:spcPct val="80000"/>
              </a:lnSpc>
              <a:defRPr sz="3200" spc="-20" baseline="0">
                <a:solidFill>
                  <a:schemeClr val="bg1"/>
                </a:solidFill>
              </a:defRPr>
            </a:lvl1pPr>
          </a:lstStyle>
          <a:p>
            <a:r>
              <a:rPr lang="en-US" dirty="0"/>
              <a:t>Divider title</a:t>
            </a:r>
          </a:p>
        </p:txBody>
      </p:sp>
      <p:pic>
        <p:nvPicPr>
          <p:cNvPr id="9" name="Picture 8">
            <a:extLst>
              <a:ext uri="{FF2B5EF4-FFF2-40B4-BE49-F238E27FC236}">
                <a16:creationId xmlns:a16="http://schemas.microsoft.com/office/drawing/2014/main" id="{61EA8990-A47C-5F49-9671-84D0D856F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1087" y="4472493"/>
            <a:ext cx="1254363" cy="481214"/>
          </a:xfrm>
          <a:prstGeom prst="rect">
            <a:avLst/>
          </a:prstGeom>
        </p:spPr>
      </p:pic>
    </p:spTree>
    <p:extLst>
      <p:ext uri="{BB962C8B-B14F-4D97-AF65-F5344CB8AC3E}">
        <p14:creationId xmlns:p14="http://schemas.microsoft.com/office/powerpoint/2010/main" val="3228889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ppt_x</p:attrName>
                                        </p:attrNameLst>
                                      </p:cBhvr>
                                      <p:tavLst>
                                        <p:tav tm="0">
                                          <p:val>
                                            <p:strVal val="#ppt_x"/>
                                          </p:val>
                                        </p:tav>
                                        <p:tav tm="100000">
                                          <p:val>
                                            <p:strVal val="#ppt_x"/>
                                          </p:val>
                                        </p:tav>
                                      </p:tavLst>
                                    </p:anim>
                                    <p:anim calcmode="lin" valueType="num">
                                      <p:cBhvr>
                                        <p:cTn id="9" dur="1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50"/>
                                        <p:tgtEl>
                                          <p:spTgt spid="13"/>
                                        </p:tgtEl>
                                      </p:cBhvr>
                                    </p:animEffect>
                                    <p:anim calcmode="lin" valueType="num">
                                      <p:cBhvr>
                                        <p:cTn id="18" dur="1250" fill="hold"/>
                                        <p:tgtEl>
                                          <p:spTgt spid="13"/>
                                        </p:tgtEl>
                                        <p:attrNameLst>
                                          <p:attrName>ppt_x</p:attrName>
                                        </p:attrNameLst>
                                      </p:cBhvr>
                                      <p:tavLst>
                                        <p:tav tm="0">
                                          <p:val>
                                            <p:strVal val="#ppt_x"/>
                                          </p:val>
                                        </p:tav>
                                        <p:tav tm="100000">
                                          <p:val>
                                            <p:strVal val="#ppt_x"/>
                                          </p:val>
                                        </p:tav>
                                      </p:tavLst>
                                    </p:anim>
                                    <p:anim calcmode="lin" valueType="num">
                                      <p:cBhvr>
                                        <p:cTn id="19" dur="12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anim calcmode="lin" valueType="num">
                                      <p:cBhvr>
                                        <p:cTn id="23" dur="1250" fill="hold"/>
                                        <p:tgtEl>
                                          <p:spTgt spid="14"/>
                                        </p:tgtEl>
                                        <p:attrNameLst>
                                          <p:attrName>ppt_x</p:attrName>
                                        </p:attrNameLst>
                                      </p:cBhvr>
                                      <p:tavLst>
                                        <p:tav tm="0">
                                          <p:val>
                                            <p:strVal val="#ppt_x"/>
                                          </p:val>
                                        </p:tav>
                                        <p:tav tm="100000">
                                          <p:val>
                                            <p:strVal val="#ppt_x"/>
                                          </p:val>
                                        </p:tav>
                                      </p:tavLst>
                                    </p:anim>
                                    <p:anim calcmode="lin" valueType="num">
                                      <p:cBhvr>
                                        <p:cTn id="24"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01161" y="4751819"/>
            <a:ext cx="1953183" cy="273844"/>
          </a:xfrm>
          <a:prstGeom prst="rect">
            <a:avLst/>
          </a:prstGeom>
        </p:spPr>
        <p:txBody>
          <a:bodyPr vert="horz" lIns="0" tIns="0" rIns="0" bIns="0" rtlCol="0" anchor="ctr">
            <a:noAutofit/>
          </a:bodyPr>
          <a:lstStyle>
            <a:lvl1pPr algn="r">
              <a:spcBef>
                <a:spcPts val="0"/>
              </a:spcBef>
              <a:defRPr sz="900">
                <a:solidFill>
                  <a:schemeClr val="accent1"/>
                </a:solidFill>
              </a:defRPr>
            </a:lvl1pPr>
          </a:lstStyle>
          <a:p>
            <a:fld id="{0CD4E492-F6F0-4FAD-B9A5-45DA8816BD1E}" type="slidenum">
              <a:rPr lang="en-GB" smtClean="0"/>
              <a:pPr/>
              <a:t>‹#›</a:t>
            </a:fld>
            <a:endParaRPr lang="en-GB" dirty="0"/>
          </a:p>
        </p:txBody>
      </p:sp>
      <p:sp>
        <p:nvSpPr>
          <p:cNvPr id="2" name="Title Placeholder 1"/>
          <p:cNvSpPr>
            <a:spLocks noGrp="1"/>
          </p:cNvSpPr>
          <p:nvPr>
            <p:ph type="title"/>
          </p:nvPr>
        </p:nvSpPr>
        <p:spPr>
          <a:xfrm>
            <a:off x="391013" y="440687"/>
            <a:ext cx="8363331" cy="49763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91013" y="1886031"/>
            <a:ext cx="8363331" cy="277648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321" y="4751818"/>
            <a:ext cx="2057400" cy="273844"/>
          </a:xfrm>
          <a:prstGeom prst="rect">
            <a:avLst/>
          </a:prstGeom>
        </p:spPr>
        <p:txBody>
          <a:bodyPr vert="horz" lIns="0" tIns="0" rIns="0" bIns="0" rtlCol="0" anchor="ctr">
            <a:noAutofit/>
          </a:bodyPr>
          <a:lstStyle>
            <a:lvl1pPr algn="l">
              <a:spcBef>
                <a:spcPts val="0"/>
              </a:spcBef>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91012" y="4751819"/>
            <a:ext cx="3325149" cy="273844"/>
          </a:xfrm>
          <a:prstGeom prst="rect">
            <a:avLst/>
          </a:prstGeom>
        </p:spPr>
        <p:txBody>
          <a:bodyPr vert="horz" lIns="0" tIns="0" rIns="0" bIns="0" rtlCol="0" anchor="ctr">
            <a:noAutofit/>
          </a:bodyPr>
          <a:lstStyle>
            <a:lvl1pPr algn="l">
              <a:spcBef>
                <a:spcPts val="0"/>
              </a:spcBef>
              <a:defRPr sz="900">
                <a:solidFill>
                  <a:srgbClr val="009FD9"/>
                </a:solidFill>
              </a:defRPr>
            </a:lvl1pPr>
          </a:lstStyle>
          <a:p>
            <a:r>
              <a:rPr lang="en-GB" dirty="0"/>
              <a:t>Insert &gt; Header &amp; Footer to edit footer</a:t>
            </a:r>
          </a:p>
        </p:txBody>
      </p:sp>
      <p:sp>
        <p:nvSpPr>
          <p:cNvPr id="7" name="Rectangle 6">
            <a:extLst>
              <a:ext uri="{FF2B5EF4-FFF2-40B4-BE49-F238E27FC236}">
                <a16:creationId xmlns:a16="http://schemas.microsoft.com/office/drawing/2014/main" id="{09A8A589-3CD4-47F3-AB3E-14172032D68C}"/>
              </a:ext>
            </a:extLst>
          </p:cNvPr>
          <p:cNvSpPr/>
          <p:nvPr userDrawn="1"/>
        </p:nvSpPr>
        <p:spPr>
          <a:xfrm>
            <a:off x="0" y="4712613"/>
            <a:ext cx="4572000" cy="430887"/>
          </a:xfrm>
          <a:prstGeom prst="rect">
            <a:avLst/>
          </a:prstGeom>
        </p:spPr>
        <p:txBody>
          <a:bodyPr>
            <a:spAutoFit/>
          </a:bodyPr>
          <a:lstStyle/>
          <a:p>
            <a:pPr lvl="0"/>
            <a:r>
              <a:rPr lang="en-GB" sz="1050" dirty="0"/>
              <a:t>© Alcumus 2019</a:t>
            </a:r>
          </a:p>
          <a:p>
            <a:pPr lvl="0"/>
            <a:r>
              <a:rPr lang="en-GB" sz="1050" dirty="0"/>
              <a:t>Restricted use only</a:t>
            </a:r>
          </a:p>
        </p:txBody>
      </p:sp>
    </p:spTree>
    <p:extLst>
      <p:ext uri="{BB962C8B-B14F-4D97-AF65-F5344CB8AC3E}">
        <p14:creationId xmlns:p14="http://schemas.microsoft.com/office/powerpoint/2010/main" val="1626244167"/>
      </p:ext>
    </p:extLst>
  </p:cSld>
  <p:clrMap bg1="lt1" tx1="dk1" bg2="lt2" tx2="dk2" accent1="accent1" accent2="accent2" accent3="accent3" accent4="accent4" accent5="accent5" accent6="accent6" hlink="hlink" folHlink="folHlink"/>
  <p:sldLayoutIdLst>
    <p:sldLayoutId id="2147483675" r:id="rId1"/>
    <p:sldLayoutId id="2147483756" r:id="rId2"/>
    <p:sldLayoutId id="2147483757" r:id="rId3"/>
    <p:sldLayoutId id="2147483758" r:id="rId4"/>
    <p:sldLayoutId id="2147483759"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53" r:id="rId16"/>
    <p:sldLayoutId id="2147483761" r:id="rId17"/>
    <p:sldLayoutId id="2147483762" r:id="rId18"/>
    <p:sldLayoutId id="2147483768" r:id="rId19"/>
    <p:sldLayoutId id="2147483769" r:id="rId20"/>
    <p:sldLayoutId id="2147483776" r:id="rId21"/>
    <p:sldLayoutId id="2147483754" r:id="rId22"/>
    <p:sldLayoutId id="2147483775" r:id="rId23"/>
    <p:sldLayoutId id="2147483755" r:id="rId24"/>
    <p:sldLayoutId id="2147483741" r:id="rId25"/>
    <p:sldLayoutId id="2147483742" r:id="rId26"/>
    <p:sldLayoutId id="2147483743" r:id="rId27"/>
    <p:sldLayoutId id="2147483744" r:id="rId28"/>
    <p:sldLayoutId id="2147483745" r:id="rId29"/>
    <p:sldLayoutId id="2147483763" r:id="rId30"/>
    <p:sldLayoutId id="2147483764" r:id="rId31"/>
    <p:sldLayoutId id="2147483765" r:id="rId32"/>
    <p:sldLayoutId id="2147483766" r:id="rId33"/>
    <p:sldLayoutId id="2147483767" r:id="rId34"/>
    <p:sldLayoutId id="2147483718" r:id="rId35"/>
    <p:sldLayoutId id="2147483770" r:id="rId36"/>
    <p:sldLayoutId id="2147483773" r:id="rId37"/>
    <p:sldLayoutId id="2147483774" r:id="rId38"/>
    <p:sldLayoutId id="2147483771" r:id="rId39"/>
    <p:sldLayoutId id="2147483772" r:id="rId40"/>
  </p:sldLayoutIdLst>
  <p:transition>
    <p:fade/>
  </p:transition>
  <p:hf sldNum="0" hdr="0" ftr="0" dt="0"/>
  <p:txStyles>
    <p:titleStyle>
      <a:lvl1pPr algn="l" defTabSz="685804" rtl="0" eaLnBrk="1" latinLnBrk="0" hangingPunct="1">
        <a:lnSpc>
          <a:spcPct val="90000"/>
        </a:lnSpc>
        <a:spcBef>
          <a:spcPts val="0"/>
        </a:spcBef>
        <a:buNone/>
        <a:defRPr sz="1905" b="1" kern="1200">
          <a:solidFill>
            <a:schemeClr val="accent1"/>
          </a:solidFill>
          <a:latin typeface="+mj-lt"/>
          <a:ea typeface="+mj-ea"/>
          <a:cs typeface="+mj-cs"/>
        </a:defRPr>
      </a:lvl1pPr>
    </p:titleStyle>
    <p:bodyStyle>
      <a:lvl1pPr marL="0" indent="0" algn="l" defTabSz="685804" rtl="0" eaLnBrk="1" latinLnBrk="0" hangingPunct="1">
        <a:lnSpc>
          <a:spcPct val="90000"/>
        </a:lnSpc>
        <a:spcBef>
          <a:spcPts val="0"/>
        </a:spcBef>
        <a:buFont typeface="Arial" panose="020B0604020202020204" pitchFamily="34" charset="0"/>
        <a:buNone/>
        <a:defRPr sz="1021" kern="1200">
          <a:solidFill>
            <a:schemeClr val="tx1"/>
          </a:solidFill>
          <a:latin typeface="+mn-lt"/>
          <a:ea typeface="+mn-ea"/>
          <a:cs typeface="+mn-cs"/>
        </a:defRPr>
      </a:lvl1pPr>
      <a:lvl2pPr marL="0" indent="0" algn="l" defTabSz="685804" rtl="0" eaLnBrk="1" latinLnBrk="0" hangingPunct="1">
        <a:lnSpc>
          <a:spcPct val="90000"/>
        </a:lnSpc>
        <a:spcBef>
          <a:spcPts val="0"/>
        </a:spcBef>
        <a:buFont typeface="Arial" panose="020B0604020202020204" pitchFamily="34" charset="0"/>
        <a:buNone/>
        <a:defRPr sz="1800" b="1" kern="1200">
          <a:solidFill>
            <a:schemeClr val="accent1"/>
          </a:solidFill>
          <a:latin typeface="+mn-lt"/>
          <a:ea typeface="+mn-ea"/>
          <a:cs typeface="+mn-cs"/>
        </a:defRPr>
      </a:lvl2pPr>
      <a:lvl3pPr marL="342922" indent="-342922" algn="l" defTabSz="685804" rtl="0" eaLnBrk="1" latinLnBrk="0" hangingPunct="1">
        <a:lnSpc>
          <a:spcPct val="90000"/>
        </a:lnSpc>
        <a:spcBef>
          <a:spcPts val="0"/>
        </a:spcBef>
        <a:spcAft>
          <a:spcPts val="578"/>
        </a:spcAft>
        <a:buFont typeface="Arial" panose="020B0604020202020204" pitchFamily="34" charset="0"/>
        <a:buChar char="–"/>
        <a:defRPr sz="1600" kern="1200">
          <a:solidFill>
            <a:schemeClr val="tx1"/>
          </a:solidFill>
          <a:latin typeface="+mn-lt"/>
          <a:ea typeface="+mn-ea"/>
          <a:cs typeface="+mn-cs"/>
        </a:defRPr>
      </a:lvl3pPr>
      <a:lvl4pPr marL="685843" indent="-342922" algn="l" defTabSz="685804" rtl="0" eaLnBrk="1" latinLnBrk="0" hangingPunct="1">
        <a:lnSpc>
          <a:spcPct val="90000"/>
        </a:lnSpc>
        <a:spcBef>
          <a:spcPts val="0"/>
        </a:spcBef>
        <a:spcAft>
          <a:spcPts val="578"/>
        </a:spcAft>
        <a:buFont typeface="Arial" panose="020B0604020202020204" pitchFamily="34" charset="0"/>
        <a:buChar char="–"/>
        <a:defRPr sz="1400" kern="1200">
          <a:solidFill>
            <a:schemeClr val="tx1"/>
          </a:solidFill>
          <a:latin typeface="+mn-lt"/>
          <a:ea typeface="+mn-ea"/>
          <a:cs typeface="+mn-cs"/>
        </a:defRPr>
      </a:lvl4pPr>
      <a:lvl5pPr marL="1028765" indent="-342922" algn="l" defTabSz="685804" rtl="0" eaLnBrk="1" latinLnBrk="0" hangingPunct="1">
        <a:lnSpc>
          <a:spcPct val="90000"/>
        </a:lnSpc>
        <a:spcBef>
          <a:spcPts val="0"/>
        </a:spcBef>
        <a:spcAft>
          <a:spcPts val="578"/>
        </a:spcAft>
        <a:buFont typeface="Arial" panose="020B0604020202020204" pitchFamily="34" charset="0"/>
        <a:buChar char="–"/>
        <a:defRPr sz="1200" b="1" kern="1200">
          <a:solidFill>
            <a:schemeClr val="tx1"/>
          </a:solidFill>
          <a:latin typeface="+mn-lt"/>
          <a:ea typeface="+mn-ea"/>
          <a:cs typeface="+mn-cs"/>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7">
          <p15:clr>
            <a:srgbClr val="F26B43"/>
          </p15:clr>
        </p15:guide>
        <p15:guide id="3" pos="288">
          <p15:clr>
            <a:srgbClr val="F26B43"/>
          </p15:clr>
        </p15:guide>
        <p15:guide id="4" pos="6448">
          <p15:clr>
            <a:srgbClr val="F26B43"/>
          </p15:clr>
        </p15:guide>
        <p15:guide id="5" orient="horz" pos="4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23FF-8241-4BAE-A72D-AEDF98FCE137}"/>
              </a:ext>
            </a:extLst>
          </p:cNvPr>
          <p:cNvSpPr>
            <a:spLocks noGrp="1"/>
          </p:cNvSpPr>
          <p:nvPr>
            <p:ph type="ctrTitle"/>
          </p:nvPr>
        </p:nvSpPr>
        <p:spPr>
          <a:xfrm>
            <a:off x="391015" y="806663"/>
            <a:ext cx="6037494" cy="1113571"/>
          </a:xfrm>
        </p:spPr>
        <p:txBody>
          <a:bodyPr/>
          <a:lstStyle/>
          <a:p>
            <a:r>
              <a:rPr lang="en-US" sz="2800" dirty="0"/>
              <a:t>WINTER ILLNESSES AND MENTAL HEALTH</a:t>
            </a:r>
            <a:endParaRPr lang="en-GB" sz="2800" dirty="0"/>
          </a:p>
        </p:txBody>
      </p:sp>
      <p:sp>
        <p:nvSpPr>
          <p:cNvPr id="3" name="Subtitle 2">
            <a:extLst>
              <a:ext uri="{FF2B5EF4-FFF2-40B4-BE49-F238E27FC236}">
                <a16:creationId xmlns:a16="http://schemas.microsoft.com/office/drawing/2014/main" id="{7CD1D547-BF72-4E7D-A362-67EB1211CE3A}"/>
              </a:ext>
            </a:extLst>
          </p:cNvPr>
          <p:cNvSpPr>
            <a:spLocks noGrp="1"/>
          </p:cNvSpPr>
          <p:nvPr>
            <p:ph type="subTitle" idx="1"/>
          </p:nvPr>
        </p:nvSpPr>
        <p:spPr>
          <a:xfrm>
            <a:off x="391013" y="2120885"/>
            <a:ext cx="5247787" cy="945587"/>
          </a:xfrm>
        </p:spPr>
        <p:txBody>
          <a:bodyPr/>
          <a:lstStyle/>
          <a:p>
            <a:r>
              <a:rPr lang="en-US" b="1" dirty="0"/>
              <a:t>Anil Champaneri </a:t>
            </a:r>
            <a:r>
              <a:rPr lang="en-US" dirty="0"/>
              <a:t>- Senior HR Consultant and Technical Lead </a:t>
            </a:r>
          </a:p>
          <a:p>
            <a:endParaRPr lang="en-US" dirty="0"/>
          </a:p>
          <a:p>
            <a:r>
              <a:rPr lang="en-US" b="1" dirty="0"/>
              <a:t>Susan Barker</a:t>
            </a:r>
            <a:r>
              <a:rPr lang="en-US" dirty="0"/>
              <a:t> – Senior HR Consultant</a:t>
            </a:r>
          </a:p>
          <a:p>
            <a:endParaRPr lang="en-US" b="1" dirty="0"/>
          </a:p>
          <a:p>
            <a:r>
              <a:rPr lang="en-US" b="1" dirty="0"/>
              <a:t>Robin McCloy</a:t>
            </a:r>
            <a:r>
              <a:rPr lang="en-US" dirty="0"/>
              <a:t> – Health &amp; Safety Consultant</a:t>
            </a:r>
            <a:endParaRPr lang="en-US" b="1" dirty="0"/>
          </a:p>
          <a:p>
            <a:endParaRPr lang="en-US" dirty="0"/>
          </a:p>
          <a:p>
            <a:endParaRPr lang="en-US" dirty="0"/>
          </a:p>
          <a:p>
            <a:r>
              <a:rPr lang="en-US" dirty="0"/>
              <a:t>16 November 2021</a:t>
            </a:r>
          </a:p>
          <a:p>
            <a:endParaRPr lang="en-GB" dirty="0"/>
          </a:p>
        </p:txBody>
      </p:sp>
    </p:spTree>
    <p:extLst>
      <p:ext uri="{BB962C8B-B14F-4D97-AF65-F5344CB8AC3E}">
        <p14:creationId xmlns:p14="http://schemas.microsoft.com/office/powerpoint/2010/main" val="1720519552"/>
      </p:ext>
    </p:extLst>
  </p:cSld>
  <p:clrMapOvr>
    <a:masterClrMapping/>
  </p:clrMapOvr>
  <p:transition advTm="15437">
    <p:fade/>
  </p:transition>
  <p:extLst>
    <p:ext uri="{E180D4A7-C9FB-4DFB-919C-405C955672EB}">
      <p14:showEvtLst xmlns:p14="http://schemas.microsoft.com/office/powerpoint/2010/main">
        <p14:playEvt time="1638" objId="4"/>
        <p14:stopEvt time="1759" objId="4"/>
        <p14:playEvt time="1759" objId="4"/>
        <p14:stopEvt time="3938" objId="4"/>
        <p14:playEvt time="3939" objId="4"/>
        <p14:stopEvt time="1543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5B043-AD4E-4D93-AC34-A66703C96285}"/>
              </a:ext>
            </a:extLst>
          </p:cNvPr>
          <p:cNvSpPr>
            <a:spLocks noGrp="1"/>
          </p:cNvSpPr>
          <p:nvPr>
            <p:ph type="title"/>
          </p:nvPr>
        </p:nvSpPr>
        <p:spPr/>
        <p:txBody>
          <a:bodyPr/>
          <a:lstStyle/>
          <a:p>
            <a:r>
              <a:rPr lang="en-GB" dirty="0"/>
              <a:t>Winter Mental Health</a:t>
            </a:r>
          </a:p>
        </p:txBody>
      </p:sp>
    </p:spTree>
    <p:extLst>
      <p:ext uri="{BB962C8B-B14F-4D97-AF65-F5344CB8AC3E}">
        <p14:creationId xmlns:p14="http://schemas.microsoft.com/office/powerpoint/2010/main" val="6032089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DE24-D84F-4700-8606-1EE7FE508970}"/>
              </a:ext>
            </a:extLst>
          </p:cNvPr>
          <p:cNvSpPr>
            <a:spLocks noGrp="1"/>
          </p:cNvSpPr>
          <p:nvPr>
            <p:ph type="title"/>
          </p:nvPr>
        </p:nvSpPr>
        <p:spPr/>
        <p:txBody>
          <a:bodyPr/>
          <a:lstStyle/>
          <a:p>
            <a:r>
              <a:rPr lang="en-US" dirty="0"/>
              <a:t>Winter Mental Health</a:t>
            </a:r>
            <a:endParaRPr lang="en-GB" dirty="0"/>
          </a:p>
        </p:txBody>
      </p:sp>
      <p:sp>
        <p:nvSpPr>
          <p:cNvPr id="3" name="Content Placeholder 2">
            <a:extLst>
              <a:ext uri="{FF2B5EF4-FFF2-40B4-BE49-F238E27FC236}">
                <a16:creationId xmlns:a16="http://schemas.microsoft.com/office/drawing/2014/main" id="{C919AAD9-C1E6-4BFF-9E27-B90AD12474B8}"/>
              </a:ext>
            </a:extLst>
          </p:cNvPr>
          <p:cNvSpPr>
            <a:spLocks noGrp="1"/>
          </p:cNvSpPr>
          <p:nvPr>
            <p:ph sz="quarter" idx="10"/>
          </p:nvPr>
        </p:nvSpPr>
        <p:spPr/>
        <p:txBody>
          <a:bodyPr/>
          <a:lstStyle/>
          <a:p>
            <a:pPr marL="285750" indent="-285750">
              <a:buFont typeface="Arial" panose="020B0604020202020204" pitchFamily="34" charset="0"/>
              <a:buChar char="•"/>
            </a:pPr>
            <a:r>
              <a:rPr lang="en-US" sz="1600" dirty="0"/>
              <a:t>Tough winter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effects of winter – Seasonal Affective Disorder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How can employers help?</a:t>
            </a:r>
          </a:p>
          <a:p>
            <a:r>
              <a:rPr lang="en-US" sz="1600" dirty="0"/>
              <a:t>	-	Exposure to natural daylight and getting out</a:t>
            </a:r>
          </a:p>
          <a:p>
            <a:r>
              <a:rPr lang="en-US" sz="1600" dirty="0"/>
              <a:t>	-	Work by windows</a:t>
            </a:r>
          </a:p>
          <a:p>
            <a:r>
              <a:rPr lang="en-US" sz="1600" dirty="0"/>
              <a:t>	-	Home workers, use software like Teams or Zoom</a:t>
            </a:r>
          </a:p>
          <a:p>
            <a:r>
              <a:rPr lang="en-US" sz="1600" dirty="0"/>
              <a:t>	-	EAP and/or mental health first aiders</a:t>
            </a:r>
          </a:p>
          <a:p>
            <a:r>
              <a:rPr lang="en-US" sz="1600" dirty="0"/>
              <a:t>	-	Be flexible and understanding	</a:t>
            </a:r>
          </a:p>
        </p:txBody>
      </p:sp>
    </p:spTree>
    <p:extLst>
      <p:ext uri="{BB962C8B-B14F-4D97-AF65-F5344CB8AC3E}">
        <p14:creationId xmlns:p14="http://schemas.microsoft.com/office/powerpoint/2010/main" val="258439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9875-D729-4C15-AA6B-2DF0363705AE}"/>
              </a:ext>
            </a:extLst>
          </p:cNvPr>
          <p:cNvSpPr>
            <a:spLocks noGrp="1"/>
          </p:cNvSpPr>
          <p:nvPr>
            <p:ph type="title"/>
          </p:nvPr>
        </p:nvSpPr>
        <p:spPr/>
        <p:txBody>
          <a:bodyPr/>
          <a:lstStyle/>
          <a:p>
            <a:r>
              <a:rPr lang="en-GB" dirty="0"/>
              <a:t>Work-Related Stress</a:t>
            </a:r>
          </a:p>
        </p:txBody>
      </p:sp>
    </p:spTree>
    <p:extLst>
      <p:ext uri="{BB962C8B-B14F-4D97-AF65-F5344CB8AC3E}">
        <p14:creationId xmlns:p14="http://schemas.microsoft.com/office/powerpoint/2010/main" val="8584491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8DE9-55A3-450B-A170-A22D9CB17D9F}"/>
              </a:ext>
            </a:extLst>
          </p:cNvPr>
          <p:cNvSpPr>
            <a:spLocks noGrp="1"/>
          </p:cNvSpPr>
          <p:nvPr>
            <p:ph type="title"/>
          </p:nvPr>
        </p:nvSpPr>
        <p:spPr/>
        <p:txBody>
          <a:bodyPr/>
          <a:lstStyle/>
          <a:p>
            <a:r>
              <a:rPr lang="en-GB" sz="2000" b="1" dirty="0">
                <a:effectLst/>
                <a:latin typeface="Calibri Light" panose="020F0302020204030204" pitchFamily="34" charset="0"/>
                <a:ea typeface="Calibri" panose="020F0502020204030204" pitchFamily="34" charset="0"/>
                <a:cs typeface="Times New Roman" panose="02020603050405020304" pitchFamily="18" charset="0"/>
              </a:rPr>
              <a:t>The Prevalence of mental Ill health within the workplace</a:t>
            </a:r>
            <a:endParaRPr lang="en-GB" sz="2000" dirty="0"/>
          </a:p>
        </p:txBody>
      </p:sp>
      <p:sp>
        <p:nvSpPr>
          <p:cNvPr id="3" name="Content Placeholder 2">
            <a:extLst>
              <a:ext uri="{FF2B5EF4-FFF2-40B4-BE49-F238E27FC236}">
                <a16:creationId xmlns:a16="http://schemas.microsoft.com/office/drawing/2014/main" id="{4DA6F480-4175-4181-A379-ECA8CAAE2A19}"/>
              </a:ext>
            </a:extLst>
          </p:cNvPr>
          <p:cNvSpPr>
            <a:spLocks noGrp="1"/>
          </p:cNvSpPr>
          <p:nvPr>
            <p:ph sz="quarter" idx="10"/>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100" b="1" dirty="0">
                <a:effectLst/>
                <a:ea typeface="Calibri" panose="020F0502020204030204" pitchFamily="34" charset="0"/>
                <a:cs typeface="Times New Roman" panose="02020603050405020304" pitchFamily="18" charset="0"/>
              </a:rPr>
              <a:t>828,000</a:t>
            </a:r>
            <a:r>
              <a:rPr lang="en-GB" sz="1100" dirty="0">
                <a:effectLst/>
                <a:ea typeface="Calibri" panose="020F0502020204030204" pitchFamily="34" charset="0"/>
                <a:cs typeface="Times New Roman" panose="02020603050405020304" pitchFamily="18" charset="0"/>
              </a:rPr>
              <a:t> - total number of cases of work-related stress, depression or anxiety recorded in 2019/20.</a:t>
            </a:r>
          </a:p>
          <a:p>
            <a:pPr marL="342900" lvl="0" indent="-342900">
              <a:lnSpc>
                <a:spcPct val="107000"/>
              </a:lnSpc>
              <a:spcAft>
                <a:spcPts val="800"/>
              </a:spcAft>
              <a:buFont typeface="Arial" panose="020B0604020202020204" pitchFamily="34" charset="0"/>
              <a:buChar char="•"/>
              <a:tabLst>
                <a:tab pos="457200" algn="l"/>
              </a:tabLst>
            </a:pPr>
            <a:r>
              <a:rPr lang="en-GB" sz="1100" b="1" dirty="0">
                <a:effectLst/>
                <a:ea typeface="Calibri" panose="020F0502020204030204" pitchFamily="34" charset="0"/>
                <a:cs typeface="Times New Roman" panose="02020603050405020304" pitchFamily="18" charset="0"/>
              </a:rPr>
              <a:t>17.9 million working days  - </a:t>
            </a:r>
            <a:r>
              <a:rPr lang="en-GB" sz="1100" dirty="0">
                <a:effectLst/>
                <a:ea typeface="Calibri" panose="020F0502020204030204" pitchFamily="34" charset="0"/>
                <a:cs typeface="Times New Roman" panose="02020603050405020304" pitchFamily="18" charset="0"/>
              </a:rPr>
              <a:t>lost due to this condition in 2019/20. (an average of 21.6 days lost per case). </a:t>
            </a:r>
          </a:p>
          <a:p>
            <a:pPr marL="342900" lvl="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In 2019/20 stress, depression or anxiety accounted for </a:t>
            </a:r>
            <a:r>
              <a:rPr lang="en-GB" sz="1100" b="1" dirty="0">
                <a:effectLst/>
                <a:ea typeface="Calibri" panose="020F0502020204030204" pitchFamily="34" charset="0"/>
                <a:cs typeface="Times New Roman" panose="02020603050405020304" pitchFamily="18" charset="0"/>
              </a:rPr>
              <a:t>51%</a:t>
            </a:r>
            <a:r>
              <a:rPr lang="en-GB" sz="1100" dirty="0">
                <a:effectLst/>
                <a:ea typeface="Calibri" panose="020F0502020204030204" pitchFamily="34" charset="0"/>
                <a:cs typeface="Times New Roman" panose="02020603050405020304" pitchFamily="18" charset="0"/>
              </a:rPr>
              <a:t> of all work-related ill health cases and </a:t>
            </a:r>
            <a:r>
              <a:rPr lang="en-GB" sz="1100" b="1" dirty="0">
                <a:effectLst/>
                <a:ea typeface="Calibri" panose="020F0502020204030204" pitchFamily="34" charset="0"/>
                <a:cs typeface="Times New Roman" panose="02020603050405020304" pitchFamily="18" charset="0"/>
              </a:rPr>
              <a:t>55% </a:t>
            </a:r>
            <a:r>
              <a:rPr lang="en-GB" sz="1100" dirty="0">
                <a:effectLst/>
                <a:ea typeface="Calibri" panose="020F0502020204030204" pitchFamily="34" charset="0"/>
                <a:cs typeface="Times New Roman" panose="02020603050405020304" pitchFamily="18" charset="0"/>
              </a:rPr>
              <a:t>of all working days lost due to work-related ill health. </a:t>
            </a:r>
          </a:p>
          <a:p>
            <a:pPr marL="342900" lvl="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Stress, depression or anxiety is more prevalent in public service industries, such as education; health and social care; public administration and defence. By occupation, professional occupations that are common across public service industries (such as healthcare workers; teaching professionals and public service professionals) show higher levels of stress as compared to all jobs. </a:t>
            </a:r>
          </a:p>
          <a:p>
            <a:pPr marL="342900" lvl="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The main work factors cited by respondents as causing work-related stress, depression or anxiety were workload pressures, including tight deadlines, too much responsibility and a lack of managerial support. </a:t>
            </a:r>
          </a:p>
          <a:p>
            <a:pPr>
              <a:lnSpc>
                <a:spcPct val="107000"/>
              </a:lnSpc>
              <a:spcAft>
                <a:spcPts val="800"/>
              </a:spcAft>
            </a:pP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endParaRPr lang="en-GB" sz="1100" dirty="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ea typeface="Calibri" panose="020F0502020204030204" pitchFamily="34" charset="0"/>
                <a:cs typeface="Times New Roman" panose="02020603050405020304" pitchFamily="18" charset="0"/>
              </a:rPr>
              <a:t>Source: HSE – Work-related stress, anxiety or depression statistics in Great Britain, 2020 report</a:t>
            </a:r>
          </a:p>
          <a:p>
            <a:endParaRPr lang="en-GB" dirty="0"/>
          </a:p>
        </p:txBody>
      </p:sp>
    </p:spTree>
    <p:extLst>
      <p:ext uri="{BB962C8B-B14F-4D97-AF65-F5344CB8AC3E}">
        <p14:creationId xmlns:p14="http://schemas.microsoft.com/office/powerpoint/2010/main" val="31223568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EE1A-9DA6-4D9B-B61C-874807718E75}"/>
              </a:ext>
            </a:extLst>
          </p:cNvPr>
          <p:cNvSpPr>
            <a:spLocks noGrp="1"/>
          </p:cNvSpPr>
          <p:nvPr>
            <p:ph type="title"/>
          </p:nvPr>
        </p:nvSpPr>
        <p:spPr/>
        <p:txBody>
          <a:bodyPr/>
          <a:lstStyle/>
          <a:p>
            <a:r>
              <a:rPr lang="en-GB" dirty="0"/>
              <a:t>What is Stress</a:t>
            </a:r>
          </a:p>
        </p:txBody>
      </p:sp>
      <p:sp>
        <p:nvSpPr>
          <p:cNvPr id="3" name="Content Placeholder 2">
            <a:extLst>
              <a:ext uri="{FF2B5EF4-FFF2-40B4-BE49-F238E27FC236}">
                <a16:creationId xmlns:a16="http://schemas.microsoft.com/office/drawing/2014/main" id="{B0E60098-4B71-4637-BF6E-855AD4E946AB}"/>
              </a:ext>
            </a:extLst>
          </p:cNvPr>
          <p:cNvSpPr>
            <a:spLocks noGrp="1"/>
          </p:cNvSpPr>
          <p:nvPr>
            <p:ph sz="quarter" idx="10"/>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Work-related stress is - “</a:t>
            </a:r>
            <a:r>
              <a:rPr lang="en-GB" sz="1100" i="1" dirty="0">
                <a:effectLst/>
                <a:ea typeface="Calibri" panose="020F0502020204030204" pitchFamily="34" charset="0"/>
                <a:cs typeface="Times New Roman" panose="02020603050405020304" pitchFamily="18" charset="0"/>
              </a:rPr>
              <a:t>The adverse reaction people have to excessive pressure or other types of demand placed on them”.</a:t>
            </a:r>
            <a:r>
              <a:rPr lang="en-GB" sz="1100" dirty="0">
                <a:effectLst/>
                <a:ea typeface="Calibri" panose="020F0502020204030204" pitchFamily="34" charset="0"/>
                <a:cs typeface="Times New Roman" panose="02020603050405020304" pitchFamily="18" charset="0"/>
              </a:rPr>
              <a:t> (Source: HSE)</a:t>
            </a:r>
          </a:p>
          <a:p>
            <a:pPr marL="342900" lvl="0" indent="-342900">
              <a:lnSpc>
                <a:spcPct val="107000"/>
              </a:lnSpc>
              <a:spcAft>
                <a:spcPts val="800"/>
              </a:spcAft>
              <a:buFont typeface="Arial" panose="020B0604020202020204" pitchFamily="34" charset="0"/>
              <a:buChar char="•"/>
              <a:tabLst>
                <a:tab pos="457200" algn="l"/>
              </a:tabLst>
            </a:pP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In clinical terms stress is a </a:t>
            </a:r>
            <a:r>
              <a:rPr lang="en-GB" sz="1100" i="1" dirty="0">
                <a:effectLst/>
                <a:ea typeface="Calibri" panose="020F0502020204030204" pitchFamily="34" charset="0"/>
                <a:cs typeface="Times New Roman" panose="02020603050405020304" pitchFamily="18" charset="0"/>
              </a:rPr>
              <a:t>“reaction to a stimulus that disturbs the body’s physical or mental equilibrium” i.e. it may produce a desirable or undesirable outcome on the body.</a:t>
            </a:r>
          </a:p>
          <a:p>
            <a:pPr marL="342900" lvl="0" indent="-342900">
              <a:lnSpc>
                <a:spcPct val="107000"/>
              </a:lnSpc>
              <a:spcAft>
                <a:spcPts val="800"/>
              </a:spcAft>
              <a:buFont typeface="Arial" panose="020B0604020202020204" pitchFamily="34" charset="0"/>
              <a:buChar char="•"/>
              <a:tabLst>
                <a:tab pos="457200" algn="l"/>
              </a:tabLst>
            </a:pP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100" i="1" dirty="0">
                <a:effectLst/>
                <a:ea typeface="Calibri" panose="020F0502020204030204" pitchFamily="34" charset="0"/>
                <a:cs typeface="Times New Roman" panose="02020603050405020304" pitchFamily="18" charset="0"/>
              </a:rPr>
              <a:t>Chronic stress can cause ill health and may act as a trigger for mental health problems, such as anxiety and depression.</a:t>
            </a:r>
          </a:p>
          <a:p>
            <a:pPr marL="342900" lvl="0" indent="-342900">
              <a:lnSpc>
                <a:spcPct val="107000"/>
              </a:lnSpc>
              <a:spcAft>
                <a:spcPts val="800"/>
              </a:spcAft>
              <a:buFont typeface="Arial" panose="020B0604020202020204" pitchFamily="34" charset="0"/>
              <a:buChar char="•"/>
              <a:tabLst>
                <a:tab pos="457200" algn="l"/>
              </a:tabLst>
            </a:pP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100" i="1" dirty="0">
                <a:effectLst/>
                <a:ea typeface="Calibri" panose="020F0502020204030204" pitchFamily="34" charset="0"/>
                <a:cs typeface="Times New Roman" panose="02020603050405020304" pitchFamily="18" charset="0"/>
              </a:rPr>
              <a:t>Stress causes a range of physical and behavioural symptoms in the short term which can go on to become serious ill health, such as anxiety and depression, high blood pressure (hypertension) and heart disease.</a:t>
            </a:r>
          </a:p>
          <a:p>
            <a:pPr marL="342900" lvl="0" indent="-342900">
              <a:lnSpc>
                <a:spcPct val="107000"/>
              </a:lnSpc>
              <a:spcAft>
                <a:spcPts val="800"/>
              </a:spcAft>
              <a:buFont typeface="Arial" panose="020B0604020202020204" pitchFamily="34" charset="0"/>
              <a:buChar char="•"/>
              <a:tabLst>
                <a:tab pos="457200" algn="l"/>
              </a:tabLst>
            </a:pPr>
            <a:endParaRPr lang="en-GB" sz="11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Stress, anxiety, and depression are the single biggest causes of lost time in the UK.</a:t>
            </a:r>
          </a:p>
          <a:p>
            <a:endParaRPr lang="en-GB" dirty="0"/>
          </a:p>
        </p:txBody>
      </p:sp>
    </p:spTree>
    <p:extLst>
      <p:ext uri="{BB962C8B-B14F-4D97-AF65-F5344CB8AC3E}">
        <p14:creationId xmlns:p14="http://schemas.microsoft.com/office/powerpoint/2010/main" val="6460098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A3AC-2687-4071-9BDB-4C86C50B4A41}"/>
              </a:ext>
            </a:extLst>
          </p:cNvPr>
          <p:cNvSpPr>
            <a:spLocks noGrp="1"/>
          </p:cNvSpPr>
          <p:nvPr>
            <p:ph type="title"/>
          </p:nvPr>
        </p:nvSpPr>
        <p:spPr/>
        <p:txBody>
          <a:bodyPr/>
          <a:lstStyle/>
          <a:p>
            <a:r>
              <a:rPr lang="en-US" dirty="0"/>
              <a:t>Stress and Wellbeing</a:t>
            </a:r>
            <a:endParaRPr lang="en-GB" dirty="0"/>
          </a:p>
        </p:txBody>
      </p:sp>
      <p:sp>
        <p:nvSpPr>
          <p:cNvPr id="3" name="Content Placeholder 2">
            <a:extLst>
              <a:ext uri="{FF2B5EF4-FFF2-40B4-BE49-F238E27FC236}">
                <a16:creationId xmlns:a16="http://schemas.microsoft.com/office/drawing/2014/main" id="{E2C3070C-2291-4D13-9B54-19CD768FD09F}"/>
              </a:ext>
            </a:extLst>
          </p:cNvPr>
          <p:cNvSpPr>
            <a:spLocks noGrp="1"/>
          </p:cNvSpPr>
          <p:nvPr>
            <p:ph sz="quarter" idx="10"/>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900" dirty="0">
                <a:effectLst/>
                <a:ea typeface="Calibri" panose="020F0502020204030204" pitchFamily="34" charset="0"/>
                <a:cs typeface="Times New Roman" panose="02020603050405020304" pitchFamily="18" charset="0"/>
              </a:rPr>
              <a:t>Anxiety and Depression </a:t>
            </a:r>
          </a:p>
          <a:p>
            <a:pPr marL="342900" lvl="0" indent="-342900">
              <a:lnSpc>
                <a:spcPct val="107000"/>
              </a:lnSpc>
              <a:spcAft>
                <a:spcPts val="800"/>
              </a:spcAft>
              <a:buFont typeface="Arial" panose="020B0604020202020204" pitchFamily="34" charset="0"/>
              <a:buChar char="•"/>
              <a:tabLst>
                <a:tab pos="457200" algn="l"/>
              </a:tabLst>
            </a:pPr>
            <a:r>
              <a:rPr lang="en-GB" sz="900" dirty="0">
                <a:effectLst/>
                <a:ea typeface="Calibri" panose="020F0502020204030204" pitchFamily="34" charset="0"/>
                <a:cs typeface="Times New Roman" panose="02020603050405020304" pitchFamily="18" charset="0"/>
              </a:rPr>
              <a:t>Emotional Symptoms – Negative or depressive feelings – Disappointment – Increased emotional reactions (more tearful or sensitive or aggressive) – loneliness / withdrawal – loss of motivation, commitment, and confidence – mood swings (not necessarily behavioural)</a:t>
            </a:r>
          </a:p>
          <a:p>
            <a:pPr marL="342900" lvl="0" indent="-342900">
              <a:lnSpc>
                <a:spcPct val="107000"/>
              </a:lnSpc>
              <a:spcAft>
                <a:spcPts val="800"/>
              </a:spcAft>
              <a:buFont typeface="Arial" panose="020B0604020202020204" pitchFamily="34" charset="0"/>
              <a:buChar char="•"/>
              <a:tabLst>
                <a:tab pos="457200" algn="l"/>
              </a:tabLst>
            </a:pPr>
            <a:r>
              <a:rPr lang="en-GB" sz="900" dirty="0">
                <a:effectLst/>
                <a:ea typeface="Calibri" panose="020F0502020204030204" pitchFamily="34" charset="0"/>
                <a:cs typeface="Times New Roman" panose="02020603050405020304" pitchFamily="18" charset="0"/>
              </a:rPr>
              <a:t>Mental Symptoms – Confusion, indecision – Poor Concentration &amp; Memory – Changes from normal behaviour – changes in eating habits – Increased smoking, drinking or drug taking “to cope” – Mood Swings affecting behaviour – changes in sleep patterns, Twitchy, nervous behaviour – Changes in attendance such as arriving later or taking more time off.</a:t>
            </a:r>
          </a:p>
          <a:p>
            <a:pPr marL="342900" lvl="0" indent="-342900">
              <a:lnSpc>
                <a:spcPct val="107000"/>
              </a:lnSpc>
              <a:spcAft>
                <a:spcPts val="800"/>
              </a:spcAft>
              <a:buFont typeface="Arial" panose="020B0604020202020204" pitchFamily="34" charset="0"/>
              <a:buChar char="•"/>
              <a:tabLst>
                <a:tab pos="457200" algn="l"/>
              </a:tabLst>
            </a:pPr>
            <a:r>
              <a:rPr lang="en-GB" sz="900" dirty="0">
                <a:effectLst/>
                <a:ea typeface="Calibri" panose="020F0502020204030204" pitchFamily="34" charset="0"/>
                <a:cs typeface="Times New Roman" panose="02020603050405020304" pitchFamily="18" charset="0"/>
              </a:rPr>
              <a:t>Symptoms of Depression can include: Continuous low mood - Feelings of hopelessness and helplessness - Low self-esteem – Guilt - Irritability and intolerance - Lacking motivation or interest - Difficulty with decision making - Suicidal thoughts - Thoughts of self-harm.</a:t>
            </a:r>
          </a:p>
          <a:p>
            <a:endParaRPr lang="en-GB" dirty="0"/>
          </a:p>
        </p:txBody>
      </p:sp>
      <p:sp>
        <p:nvSpPr>
          <p:cNvPr id="4" name="Content Placeholder 3">
            <a:extLst>
              <a:ext uri="{FF2B5EF4-FFF2-40B4-BE49-F238E27FC236}">
                <a16:creationId xmlns:a16="http://schemas.microsoft.com/office/drawing/2014/main" id="{02A776A5-26AF-406A-86D6-C2EDBE9C0505}"/>
              </a:ext>
            </a:extLst>
          </p:cNvPr>
          <p:cNvSpPr>
            <a:spLocks noGrp="1"/>
          </p:cNvSpPr>
          <p:nvPr>
            <p:ph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900" b="1" u="sng" dirty="0">
                <a:effectLst/>
                <a:ea typeface="Calibri" panose="020F0502020204030204" pitchFamily="34" charset="0"/>
                <a:cs typeface="Times New Roman" panose="02020603050405020304" pitchFamily="18" charset="0"/>
              </a:rPr>
              <a:t>Work- related stress </a:t>
            </a:r>
            <a:endParaRPr lang="en-GB" sz="900" u="sng"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900" b="1" dirty="0">
                <a:effectLst/>
                <a:ea typeface="Calibri" panose="020F0502020204030204" pitchFamily="34" charset="0"/>
                <a:cs typeface="Times New Roman" panose="02020603050405020304" pitchFamily="18" charset="0"/>
              </a:rPr>
              <a:t>Physical Effects - </a:t>
            </a:r>
            <a:r>
              <a:rPr lang="en-GB" sz="900" dirty="0">
                <a:effectLst/>
                <a:ea typeface="Calibri" panose="020F0502020204030204" pitchFamily="34" charset="0"/>
                <a:cs typeface="Times New Roman" panose="02020603050405020304" pitchFamily="18" charset="0"/>
              </a:rPr>
              <a:t>Raised Heart Rate - Increased Sweating – Headaches – Dizziness - Blurred Vision - Aching neck and shoulders - skin rashes - Lowered resistance to infection</a:t>
            </a:r>
          </a:p>
          <a:p>
            <a:pPr marL="342900" lvl="0" indent="-342900">
              <a:lnSpc>
                <a:spcPct val="107000"/>
              </a:lnSpc>
              <a:spcAft>
                <a:spcPts val="800"/>
              </a:spcAft>
              <a:buFont typeface="Arial" panose="020B0604020202020204" pitchFamily="34" charset="0"/>
              <a:buChar char="•"/>
              <a:tabLst>
                <a:tab pos="457200" algn="l"/>
              </a:tabLst>
            </a:pPr>
            <a:r>
              <a:rPr lang="en-GB" sz="900" b="1" dirty="0">
                <a:effectLst/>
                <a:ea typeface="Calibri" panose="020F0502020204030204" pitchFamily="34" charset="0"/>
                <a:cs typeface="Times New Roman" panose="02020603050405020304" pitchFamily="18" charset="0"/>
              </a:rPr>
              <a:t>Behavioural changes - </a:t>
            </a:r>
            <a:r>
              <a:rPr lang="en-GB" sz="900" dirty="0">
                <a:effectLst/>
                <a:ea typeface="Calibri" panose="020F0502020204030204" pitchFamily="34" charset="0"/>
                <a:cs typeface="Times New Roman" panose="02020603050405020304" pitchFamily="18" charset="0"/>
              </a:rPr>
              <a:t>Increased worrying and irritability - Increased alcohol consumption - Increased smoking - Difficulty sleeping - Poor concentration - Inability to cope with everyday tasks and situations.</a:t>
            </a:r>
          </a:p>
          <a:p>
            <a:pPr marL="342900" lvl="0" indent="-342900">
              <a:lnSpc>
                <a:spcPct val="107000"/>
              </a:lnSpc>
              <a:spcAft>
                <a:spcPts val="800"/>
              </a:spcAft>
              <a:buFont typeface="Arial" panose="020B0604020202020204" pitchFamily="34" charset="0"/>
              <a:buChar char="•"/>
              <a:tabLst>
                <a:tab pos="457200" algn="l"/>
              </a:tabLst>
            </a:pPr>
            <a:r>
              <a:rPr lang="en-GB" sz="900" b="1" dirty="0">
                <a:effectLst/>
                <a:ea typeface="Calibri" panose="020F0502020204030204" pitchFamily="34" charset="0"/>
                <a:cs typeface="Times New Roman" panose="02020603050405020304" pitchFamily="18" charset="0"/>
              </a:rPr>
              <a:t>Serious ill-health condition - </a:t>
            </a:r>
            <a:r>
              <a:rPr lang="en-GB" sz="900" dirty="0">
                <a:effectLst/>
                <a:ea typeface="Calibri" panose="020F0502020204030204" pitchFamily="34" charset="0"/>
                <a:cs typeface="Times New Roman" panose="02020603050405020304" pitchFamily="18" charset="0"/>
              </a:rPr>
              <a:t>High blood pressure (hypertension) - Heart disease - Anxiety and depression - Susceptibility to ulcers - Irritable bowel syndrome - Thyroid disorders - Loss of libido, erectile dysfunction, and irregular menstrual cycle.</a:t>
            </a:r>
          </a:p>
          <a:p>
            <a:pPr marL="342900" lvl="0" indent="-342900">
              <a:lnSpc>
                <a:spcPct val="107000"/>
              </a:lnSpc>
              <a:spcAft>
                <a:spcPts val="800"/>
              </a:spcAft>
              <a:buFont typeface="Arial" panose="020B0604020202020204" pitchFamily="34" charset="0"/>
              <a:buChar char="•"/>
              <a:tabLst>
                <a:tab pos="457200" algn="l"/>
              </a:tabLst>
            </a:pPr>
            <a:r>
              <a:rPr lang="en-GB" sz="900" b="1" u="sng" dirty="0">
                <a:effectLst/>
                <a:ea typeface="Calibri" panose="020F0502020204030204" pitchFamily="34" charset="0"/>
                <a:cs typeface="Times New Roman" panose="02020603050405020304" pitchFamily="18" charset="0"/>
              </a:rPr>
              <a:t>Causes of Work-related mental ill health</a:t>
            </a:r>
            <a:endParaRPr lang="en-GB" sz="900" u="sng"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900" b="1" dirty="0">
                <a:effectLst/>
                <a:ea typeface="Calibri" panose="020F0502020204030204" pitchFamily="34" charset="0"/>
                <a:cs typeface="Times New Roman" panose="02020603050405020304" pitchFamily="18" charset="0"/>
              </a:rPr>
              <a:t>Organisational Factors </a:t>
            </a:r>
            <a:r>
              <a:rPr lang="en-GB" sz="900" dirty="0">
                <a:effectLst/>
                <a:ea typeface="Calibri" panose="020F0502020204030204" pitchFamily="34" charset="0"/>
                <a:cs typeface="Times New Roman" panose="02020603050405020304" pitchFamily="18" charset="0"/>
              </a:rPr>
              <a:t>- Working hours - Workplace culture</a:t>
            </a:r>
          </a:p>
          <a:p>
            <a:pPr marL="342900" lvl="0" indent="-342900">
              <a:lnSpc>
                <a:spcPct val="107000"/>
              </a:lnSpc>
              <a:spcAft>
                <a:spcPts val="800"/>
              </a:spcAft>
              <a:buFont typeface="Arial" panose="020B0604020202020204" pitchFamily="34" charset="0"/>
              <a:buChar char="•"/>
              <a:tabLst>
                <a:tab pos="457200" algn="l"/>
              </a:tabLst>
            </a:pPr>
            <a:r>
              <a:rPr lang="en-GB" sz="900" b="1" dirty="0">
                <a:effectLst/>
                <a:ea typeface="Calibri" panose="020F0502020204030204" pitchFamily="34" charset="0"/>
                <a:cs typeface="Times New Roman" panose="02020603050405020304" pitchFamily="18" charset="0"/>
              </a:rPr>
              <a:t>Job Factors </a:t>
            </a:r>
            <a:r>
              <a:rPr lang="en-GB" sz="900" dirty="0">
                <a:effectLst/>
                <a:ea typeface="Calibri" panose="020F0502020204030204" pitchFamily="34" charset="0"/>
                <a:cs typeface="Times New Roman" panose="02020603050405020304" pitchFamily="18" charset="0"/>
              </a:rPr>
              <a:t>- Working Environment - Job content - Job role</a:t>
            </a:r>
          </a:p>
          <a:p>
            <a:pPr marL="342900" lvl="0" indent="-342900">
              <a:lnSpc>
                <a:spcPct val="107000"/>
              </a:lnSpc>
              <a:spcAft>
                <a:spcPts val="800"/>
              </a:spcAft>
              <a:buFont typeface="Arial" panose="020B0604020202020204" pitchFamily="34" charset="0"/>
              <a:buChar char="•"/>
              <a:tabLst>
                <a:tab pos="457200" algn="l"/>
              </a:tabLst>
            </a:pPr>
            <a:r>
              <a:rPr lang="en-GB" sz="900" b="1" dirty="0">
                <a:effectLst/>
                <a:ea typeface="Calibri" panose="020F0502020204030204" pitchFamily="34" charset="0"/>
                <a:cs typeface="Times New Roman" panose="02020603050405020304" pitchFamily="18" charset="0"/>
              </a:rPr>
              <a:t>Individual Factors </a:t>
            </a:r>
            <a:r>
              <a:rPr lang="en-GB" sz="900" dirty="0">
                <a:effectLst/>
                <a:ea typeface="Calibri" panose="020F0502020204030204" pitchFamily="34" charset="0"/>
                <a:cs typeface="Times New Roman" panose="02020603050405020304" pitchFamily="18" charset="0"/>
              </a:rPr>
              <a:t>- Relationships Home-work interface</a:t>
            </a:r>
          </a:p>
          <a:p>
            <a:endParaRPr lang="en-GB" dirty="0"/>
          </a:p>
        </p:txBody>
      </p:sp>
    </p:spTree>
    <p:extLst>
      <p:ext uri="{BB962C8B-B14F-4D97-AF65-F5344CB8AC3E}">
        <p14:creationId xmlns:p14="http://schemas.microsoft.com/office/powerpoint/2010/main" val="35447898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90C7-3ED8-407D-897F-9F07ABBC4F92}"/>
              </a:ext>
            </a:extLst>
          </p:cNvPr>
          <p:cNvSpPr>
            <a:spLocks noGrp="1"/>
          </p:cNvSpPr>
          <p:nvPr>
            <p:ph type="title"/>
          </p:nvPr>
        </p:nvSpPr>
        <p:spPr/>
        <p:txBody>
          <a:bodyPr/>
          <a:lstStyle/>
          <a:p>
            <a:r>
              <a:rPr lang="en-GB" dirty="0"/>
              <a:t>Work-Related Stress and How to Tackle it</a:t>
            </a:r>
          </a:p>
        </p:txBody>
      </p:sp>
      <p:sp>
        <p:nvSpPr>
          <p:cNvPr id="3" name="Content Placeholder 2">
            <a:extLst>
              <a:ext uri="{FF2B5EF4-FFF2-40B4-BE49-F238E27FC236}">
                <a16:creationId xmlns:a16="http://schemas.microsoft.com/office/drawing/2014/main" id="{795104EA-1466-4EE4-8144-66972283108E}"/>
              </a:ext>
            </a:extLst>
          </p:cNvPr>
          <p:cNvSpPr>
            <a:spLocks noGrp="1"/>
          </p:cNvSpPr>
          <p:nvPr>
            <p:ph sz="quarter" idx="10"/>
          </p:nvPr>
        </p:nvSpPr>
        <p:spPr/>
        <p:txBody>
          <a:bodyPr/>
          <a:lstStyle/>
          <a:p>
            <a:pPr marL="285750" indent="-285750">
              <a:buFont typeface="Arial" panose="020B0604020202020204" pitchFamily="34" charset="0"/>
              <a:buChar char="•"/>
            </a:pPr>
            <a:r>
              <a:rPr lang="en-GB" dirty="0"/>
              <a:t>The Law requires employers to tackle work-related stress (i.e. Risk Assessment)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Tackling stress prevents ill health.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Tacking action on stress brings business benefits; it reduces sickness absence, boosts morale and helps improve productivity.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earlier a problem is tackled the less impact it will have.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you think that an employee is having problems, encourage them to talk to someone, whether it’s their trade union representative, GP or occupational health team.</a:t>
            </a:r>
          </a:p>
          <a:p>
            <a:endParaRPr lang="en-GB" dirty="0"/>
          </a:p>
        </p:txBody>
      </p:sp>
    </p:spTree>
    <p:extLst>
      <p:ext uri="{BB962C8B-B14F-4D97-AF65-F5344CB8AC3E}">
        <p14:creationId xmlns:p14="http://schemas.microsoft.com/office/powerpoint/2010/main" val="21952886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8BA2-2F0A-4E74-94A9-2920787A1AF5}"/>
              </a:ext>
            </a:extLst>
          </p:cNvPr>
          <p:cNvSpPr>
            <a:spLocks noGrp="1"/>
          </p:cNvSpPr>
          <p:nvPr>
            <p:ph type="title"/>
          </p:nvPr>
        </p:nvSpPr>
        <p:spPr/>
        <p:txBody>
          <a:bodyPr/>
          <a:lstStyle/>
          <a:p>
            <a:r>
              <a:rPr lang="en-GB" dirty="0"/>
              <a:t>Stress Risk Assessment</a:t>
            </a:r>
          </a:p>
        </p:txBody>
      </p:sp>
      <p:sp>
        <p:nvSpPr>
          <p:cNvPr id="3" name="Content Placeholder 2">
            <a:extLst>
              <a:ext uri="{FF2B5EF4-FFF2-40B4-BE49-F238E27FC236}">
                <a16:creationId xmlns:a16="http://schemas.microsoft.com/office/drawing/2014/main" id="{9416DE47-4BE9-4482-B6E3-1FC3640A192D}"/>
              </a:ext>
            </a:extLst>
          </p:cNvPr>
          <p:cNvSpPr>
            <a:spLocks noGrp="1"/>
          </p:cNvSpPr>
          <p:nvPr>
            <p:ph sz="quarter" idx="10"/>
          </p:nvPr>
        </p:nvSpPr>
        <p:spPr/>
        <p:txBody>
          <a:bodyPr/>
          <a:lstStyle/>
          <a:p>
            <a:r>
              <a:rPr lang="en-GB" sz="1400" b="1" dirty="0">
                <a:effectLst/>
                <a:latin typeface="Calibri Light" panose="020F0302020204030204" pitchFamily="34" charset="0"/>
                <a:ea typeface="Calibri" panose="020F0502020204030204" pitchFamily="34" charset="0"/>
                <a:cs typeface="Times New Roman" panose="02020603050405020304" pitchFamily="18" charset="0"/>
              </a:rPr>
              <a:t>The management standards</a:t>
            </a:r>
          </a:p>
          <a:p>
            <a:endParaRPr lang="en-GB" b="1" dirty="0">
              <a:latin typeface="Calibri Light" panose="020F03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The HSE has developed a framework that can be adopted by organisations called the ‘Management Standards Approach’ which examines the causes of work-relates stress under six headings:</a:t>
            </a:r>
          </a:p>
          <a:p>
            <a:pPr marL="342900" lvl="0" indent="-342900">
              <a:lnSpc>
                <a:spcPct val="107000"/>
              </a:lnSpc>
              <a:spcAft>
                <a:spcPts val="800"/>
              </a:spcAft>
              <a:buFont typeface="Arial" panose="020B0604020202020204" pitchFamily="34" charset="0"/>
              <a:buChar char="•"/>
              <a:tabLst>
                <a:tab pos="457200" algn="l"/>
              </a:tabLst>
            </a:pPr>
            <a:r>
              <a:rPr lang="en-GB" sz="1100" dirty="0">
                <a:effectLst/>
                <a:ea typeface="Calibri" panose="020F0502020204030204" pitchFamily="34" charset="0"/>
                <a:cs typeface="Times New Roman" panose="02020603050405020304" pitchFamily="18" charset="0"/>
              </a:rPr>
              <a:t>The management standards define the culture of an organisation where the risks from work-related stress are being effectively managed and controlled (i.e. goals or targets to be achieved by the organisation).</a:t>
            </a:r>
          </a:p>
          <a:p>
            <a:pPr marL="342900" lvl="0" indent="-342900">
              <a:lnSpc>
                <a:spcPct val="107000"/>
              </a:lnSpc>
              <a:spcAft>
                <a:spcPts val="800"/>
              </a:spcAft>
              <a:buFont typeface="Arial" panose="020B0604020202020204" pitchFamily="34" charset="0"/>
              <a:buChar char="•"/>
              <a:tabLst>
                <a:tab pos="457200" algn="l"/>
              </a:tabLst>
            </a:pPr>
            <a:r>
              <a:rPr lang="en-GB" sz="1100" dirty="0">
                <a:ea typeface="Calibri" panose="020F0502020204030204" pitchFamily="34" charset="0"/>
                <a:cs typeface="Times New Roman" panose="02020603050405020304" pitchFamily="18" charset="0"/>
              </a:rPr>
              <a:t>The Management standards approach will help organisations comply with the law and tackle work-related stress.</a:t>
            </a:r>
            <a:endParaRPr lang="en-GB" sz="1100" dirty="0">
              <a:effectLst/>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4D1B4961-E6B1-4043-9E80-23ED68539B85}"/>
              </a:ext>
            </a:extLst>
          </p:cNvPr>
          <p:cNvSpPr>
            <a:spLocks noGrp="1"/>
          </p:cNvSpPr>
          <p:nvPr>
            <p:ph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000" b="1" dirty="0">
                <a:effectLst/>
                <a:ea typeface="Calibri" panose="020F0502020204030204" pitchFamily="34" charset="0"/>
                <a:cs typeface="Times New Roman" panose="02020603050405020304" pitchFamily="18" charset="0"/>
              </a:rPr>
              <a:t>Six Management Standards to aim for:</a:t>
            </a:r>
            <a:endParaRPr lang="en-GB" sz="10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000" b="1" dirty="0">
                <a:effectLst/>
                <a:ea typeface="Calibri" panose="020F0502020204030204" pitchFamily="34" charset="0"/>
                <a:cs typeface="Times New Roman" panose="02020603050405020304" pitchFamily="18" charset="0"/>
              </a:rPr>
              <a:t>Demands</a:t>
            </a:r>
            <a:r>
              <a:rPr lang="en-GB" sz="1000" dirty="0">
                <a:effectLst/>
                <a:ea typeface="Calibri" panose="020F0502020204030204" pitchFamily="34" charset="0"/>
                <a:cs typeface="Times New Roman" panose="02020603050405020304" pitchFamily="18" charset="0"/>
              </a:rPr>
              <a:t> – this includes issues such as workload, work patterns and the work environment.</a:t>
            </a:r>
          </a:p>
          <a:p>
            <a:pPr marL="342900" lvl="0" indent="-342900">
              <a:lnSpc>
                <a:spcPct val="107000"/>
              </a:lnSpc>
              <a:spcAft>
                <a:spcPts val="800"/>
              </a:spcAft>
              <a:buFont typeface="+mj-lt"/>
              <a:buAutoNum type="arabicPeriod"/>
              <a:tabLst>
                <a:tab pos="457200" algn="l"/>
              </a:tabLst>
            </a:pPr>
            <a:r>
              <a:rPr lang="en-GB" sz="1000" b="1" dirty="0">
                <a:effectLst/>
                <a:ea typeface="Calibri" panose="020F0502020204030204" pitchFamily="34" charset="0"/>
                <a:cs typeface="Times New Roman" panose="02020603050405020304" pitchFamily="18" charset="0"/>
              </a:rPr>
              <a:t>Control </a:t>
            </a:r>
            <a:r>
              <a:rPr lang="en-GB" sz="1000" dirty="0">
                <a:effectLst/>
                <a:ea typeface="Calibri" panose="020F0502020204030204" pitchFamily="34" charset="0"/>
                <a:cs typeface="Times New Roman" panose="02020603050405020304" pitchFamily="18" charset="0"/>
              </a:rPr>
              <a:t>– how much say the person has in the way they do their work.</a:t>
            </a:r>
          </a:p>
          <a:p>
            <a:pPr marL="342900" lvl="0" indent="-342900">
              <a:lnSpc>
                <a:spcPct val="107000"/>
              </a:lnSpc>
              <a:spcAft>
                <a:spcPts val="800"/>
              </a:spcAft>
              <a:buFont typeface="+mj-lt"/>
              <a:buAutoNum type="arabicPeriod"/>
              <a:tabLst>
                <a:tab pos="457200" algn="l"/>
              </a:tabLst>
            </a:pPr>
            <a:r>
              <a:rPr lang="en-GB" sz="1000" b="1" dirty="0">
                <a:effectLst/>
                <a:ea typeface="Calibri" panose="020F0502020204030204" pitchFamily="34" charset="0"/>
                <a:cs typeface="Times New Roman" panose="02020603050405020304" pitchFamily="18" charset="0"/>
              </a:rPr>
              <a:t>Support </a:t>
            </a:r>
            <a:r>
              <a:rPr lang="en-GB" sz="1000" dirty="0">
                <a:effectLst/>
                <a:ea typeface="Calibri" panose="020F0502020204030204" pitchFamily="34" charset="0"/>
                <a:cs typeface="Times New Roman" panose="02020603050405020304" pitchFamily="18" charset="0"/>
              </a:rPr>
              <a:t>– this includes the encouragement, sponsorship and resources provided by the organisation, line management and colleagues.</a:t>
            </a:r>
          </a:p>
          <a:p>
            <a:pPr marL="342900" lvl="0" indent="-342900">
              <a:lnSpc>
                <a:spcPct val="107000"/>
              </a:lnSpc>
              <a:spcAft>
                <a:spcPts val="800"/>
              </a:spcAft>
              <a:buFont typeface="+mj-lt"/>
              <a:buAutoNum type="arabicPeriod"/>
              <a:tabLst>
                <a:tab pos="457200" algn="l"/>
              </a:tabLst>
            </a:pPr>
            <a:r>
              <a:rPr lang="en-GB" sz="1000" b="1" dirty="0">
                <a:effectLst/>
                <a:ea typeface="Calibri" panose="020F0502020204030204" pitchFamily="34" charset="0"/>
                <a:cs typeface="Times New Roman" panose="02020603050405020304" pitchFamily="18" charset="0"/>
              </a:rPr>
              <a:t>Relationships</a:t>
            </a:r>
            <a:r>
              <a:rPr lang="en-GB" sz="1000" dirty="0">
                <a:effectLst/>
                <a:ea typeface="Calibri" panose="020F0502020204030204" pitchFamily="34" charset="0"/>
                <a:cs typeface="Times New Roman" panose="02020603050405020304" pitchFamily="18" charset="0"/>
              </a:rPr>
              <a:t> – this includes promoting positive working to avoid conflict and dealing with unacceptable behaviour.</a:t>
            </a:r>
          </a:p>
          <a:p>
            <a:pPr marL="342900" lvl="0" indent="-342900">
              <a:lnSpc>
                <a:spcPct val="107000"/>
              </a:lnSpc>
              <a:spcAft>
                <a:spcPts val="800"/>
              </a:spcAft>
              <a:buFont typeface="+mj-lt"/>
              <a:buAutoNum type="arabicPeriod"/>
              <a:tabLst>
                <a:tab pos="457200" algn="l"/>
              </a:tabLst>
            </a:pPr>
            <a:r>
              <a:rPr lang="en-GB" sz="1000" b="1" dirty="0">
                <a:effectLst/>
                <a:ea typeface="Calibri" panose="020F0502020204030204" pitchFamily="34" charset="0"/>
                <a:cs typeface="Times New Roman" panose="02020603050405020304" pitchFamily="18" charset="0"/>
              </a:rPr>
              <a:t>Role</a:t>
            </a:r>
            <a:r>
              <a:rPr lang="en-GB" sz="1000" dirty="0">
                <a:effectLst/>
                <a:ea typeface="Calibri" panose="020F0502020204030204" pitchFamily="34" charset="0"/>
                <a:cs typeface="Times New Roman" panose="02020603050405020304" pitchFamily="18" charset="0"/>
              </a:rPr>
              <a:t> – whether people understand their role within the organisation and whether the organisation ensures they do not have conflicting roles.</a:t>
            </a:r>
          </a:p>
          <a:p>
            <a:pPr marL="342900" lvl="0" indent="-342900">
              <a:lnSpc>
                <a:spcPct val="107000"/>
              </a:lnSpc>
              <a:spcAft>
                <a:spcPts val="800"/>
              </a:spcAft>
              <a:buFont typeface="+mj-lt"/>
              <a:buAutoNum type="arabicPeriod"/>
              <a:tabLst>
                <a:tab pos="457200" algn="l"/>
              </a:tabLst>
            </a:pPr>
            <a:r>
              <a:rPr lang="en-GB" sz="1000" b="1" dirty="0">
                <a:effectLst/>
                <a:ea typeface="Calibri" panose="020F0502020204030204" pitchFamily="34" charset="0"/>
                <a:cs typeface="Times New Roman" panose="02020603050405020304" pitchFamily="18" charset="0"/>
              </a:rPr>
              <a:t>Change</a:t>
            </a:r>
            <a:r>
              <a:rPr lang="en-GB" sz="1000" dirty="0">
                <a:effectLst/>
                <a:ea typeface="Calibri" panose="020F0502020204030204" pitchFamily="34" charset="0"/>
                <a:cs typeface="Times New Roman" panose="02020603050405020304" pitchFamily="18" charset="0"/>
              </a:rPr>
              <a:t> – how organisational change (large or small) is managed and communicated in the organisation.</a:t>
            </a:r>
          </a:p>
          <a:p>
            <a:endParaRPr lang="en-GB" dirty="0"/>
          </a:p>
        </p:txBody>
      </p:sp>
    </p:spTree>
    <p:extLst>
      <p:ext uri="{BB962C8B-B14F-4D97-AF65-F5344CB8AC3E}">
        <p14:creationId xmlns:p14="http://schemas.microsoft.com/office/powerpoint/2010/main" val="11116368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EB28-BA4B-4E3D-924F-B0C51B5E324E}"/>
              </a:ext>
            </a:extLst>
          </p:cNvPr>
          <p:cNvSpPr>
            <a:spLocks noGrp="1"/>
          </p:cNvSpPr>
          <p:nvPr>
            <p:ph type="title"/>
          </p:nvPr>
        </p:nvSpPr>
        <p:spPr/>
        <p:txBody>
          <a:bodyPr/>
          <a:lstStyle/>
          <a:p>
            <a:r>
              <a:rPr lang="en-US" sz="2400" b="1" dirty="0">
                <a:effectLst/>
                <a:latin typeface="Calibri Light" panose="020F0302020204030204" pitchFamily="34" charset="0"/>
                <a:ea typeface="Calibri" panose="020F0502020204030204" pitchFamily="34" charset="0"/>
              </a:rPr>
              <a:t>Actions v’s Benefits</a:t>
            </a:r>
            <a:endParaRPr lang="en-GB" dirty="0"/>
          </a:p>
        </p:txBody>
      </p:sp>
      <p:sp>
        <p:nvSpPr>
          <p:cNvPr id="3" name="Content Placeholder 2">
            <a:extLst>
              <a:ext uri="{FF2B5EF4-FFF2-40B4-BE49-F238E27FC236}">
                <a16:creationId xmlns:a16="http://schemas.microsoft.com/office/drawing/2014/main" id="{D81AEEC2-A86F-486C-BF3C-5ECDD75DC482}"/>
              </a:ext>
            </a:extLst>
          </p:cNvPr>
          <p:cNvSpPr>
            <a:spLocks noGrp="1"/>
          </p:cNvSpPr>
          <p:nvPr>
            <p:ph sz="quarter" idx="10"/>
          </p:nvPr>
        </p:nvSpPr>
        <p:spPr/>
        <p:txBody>
          <a:bodyPr/>
          <a:lstStyle/>
          <a:p>
            <a:pPr marL="457200" indent="457200">
              <a:lnSpc>
                <a:spcPct val="107000"/>
              </a:lnSpc>
              <a:spcAft>
                <a:spcPts val="800"/>
              </a:spcAft>
            </a:pPr>
            <a:r>
              <a:rPr lang="en-GB" sz="1000" b="1" dirty="0">
                <a:effectLst/>
                <a:ea typeface="Calibri" panose="020F0502020204030204" pitchFamily="34" charset="0"/>
                <a:cs typeface="Times New Roman" panose="02020603050405020304" pitchFamily="18" charset="0"/>
              </a:rPr>
              <a:t>Company Actions</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Management Commitment to tackle Work-related stress</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Implement a stress management programme &amp; project group</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Undertake a company wide stress audit</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Conduct a suitable &amp; sufficient Risk Assessments for Stress, Violence &amp; Aggression</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Adopt company policies &amp; Procedures to enable those suffering from stress and mental ill-health to remain in work</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Adopt the HSE Management Standards</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Improve and Increase communication &amp; engagement with all Employees.</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Develop an action plan which is communicated company wide</a:t>
            </a:r>
          </a:p>
          <a:p>
            <a:endParaRPr lang="en-GB" dirty="0"/>
          </a:p>
        </p:txBody>
      </p:sp>
      <p:sp>
        <p:nvSpPr>
          <p:cNvPr id="4" name="Content Placeholder 3">
            <a:extLst>
              <a:ext uri="{FF2B5EF4-FFF2-40B4-BE49-F238E27FC236}">
                <a16:creationId xmlns:a16="http://schemas.microsoft.com/office/drawing/2014/main" id="{A992E69E-9AB1-4E5E-9A46-2C1E40A18B77}"/>
              </a:ext>
            </a:extLst>
          </p:cNvPr>
          <p:cNvSpPr>
            <a:spLocks noGrp="1"/>
          </p:cNvSpPr>
          <p:nvPr>
            <p:ph sz="quarter" idx="11"/>
          </p:nvPr>
        </p:nvSpPr>
        <p:spPr/>
        <p:txBody>
          <a:bodyPr/>
          <a:lstStyle/>
          <a:p>
            <a:pPr marL="457200" indent="457200">
              <a:lnSpc>
                <a:spcPct val="107000"/>
              </a:lnSpc>
              <a:spcAft>
                <a:spcPts val="800"/>
              </a:spcAft>
            </a:pPr>
            <a:r>
              <a:rPr lang="en-GB" sz="1000" b="1" dirty="0">
                <a:effectLst/>
                <a:ea typeface="Calibri" panose="020F0502020204030204" pitchFamily="34" charset="0"/>
                <a:cs typeface="Times New Roman" panose="02020603050405020304" pitchFamily="18" charset="0"/>
              </a:rPr>
              <a:t>Benefits to the Company</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Lower levels of accidents &amp; absenteeism</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Will Improve the resilience of the organisation</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Will protect the Organisations brand &amp; reputation</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Better Worker satisfaction &amp; improved performance</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Better Staff retention (less need for temporary or cover staff)</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Improve organisations ability to attract higher calibre of staff</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Maintains better relationships with external stakeholders &amp; investors.</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Promotes a healthy workforce showing that the company care about its people</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Ensures legislative compliance</a:t>
            </a:r>
          </a:p>
          <a:p>
            <a:pPr marL="342900" lvl="0" indent="-342900">
              <a:lnSpc>
                <a:spcPct val="107000"/>
              </a:lnSpc>
              <a:spcAft>
                <a:spcPts val="800"/>
              </a:spcAft>
              <a:buFont typeface="Arial" panose="020B0604020202020204" pitchFamily="34" charset="0"/>
              <a:buChar char="•"/>
              <a:tabLst>
                <a:tab pos="457200" algn="l"/>
              </a:tabLst>
            </a:pPr>
            <a:r>
              <a:rPr lang="en-GB" sz="1000" dirty="0">
                <a:effectLst/>
                <a:ea typeface="Calibri" panose="020F0502020204030204" pitchFamily="34" charset="0"/>
                <a:cs typeface="Times New Roman" panose="02020603050405020304" pitchFamily="18" charset="0"/>
              </a:rPr>
              <a:t>Ultimately saves the organisation money</a:t>
            </a:r>
          </a:p>
          <a:p>
            <a:endParaRPr lang="en-GB" dirty="0"/>
          </a:p>
        </p:txBody>
      </p:sp>
    </p:spTree>
    <p:extLst>
      <p:ext uri="{BB962C8B-B14F-4D97-AF65-F5344CB8AC3E}">
        <p14:creationId xmlns:p14="http://schemas.microsoft.com/office/powerpoint/2010/main" val="8699757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D42A-966E-42C6-B685-9B4B5F399740}"/>
              </a:ext>
            </a:extLst>
          </p:cNvPr>
          <p:cNvSpPr>
            <a:spLocks noGrp="1"/>
          </p:cNvSpPr>
          <p:nvPr>
            <p:ph type="title"/>
          </p:nvPr>
        </p:nvSpPr>
        <p:spPr/>
        <p:txBody>
          <a:bodyPr/>
          <a:lstStyle/>
          <a:p>
            <a:r>
              <a:rPr lang="en-GB" dirty="0"/>
              <a:t>Stress – A Summary</a:t>
            </a:r>
          </a:p>
        </p:txBody>
      </p:sp>
      <p:sp>
        <p:nvSpPr>
          <p:cNvPr id="3" name="Content Placeholder 2">
            <a:extLst>
              <a:ext uri="{FF2B5EF4-FFF2-40B4-BE49-F238E27FC236}">
                <a16:creationId xmlns:a16="http://schemas.microsoft.com/office/drawing/2014/main" id="{787071AB-E96F-492A-818A-15FF4036EAB3}"/>
              </a:ext>
            </a:extLst>
          </p:cNvPr>
          <p:cNvSpPr>
            <a:spLocks noGrp="1"/>
          </p:cNvSpPr>
          <p:nvPr>
            <p:ph sz="quarter" idx="10"/>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Stress is the biggest cause of work-related lost time in the UK and within most organisation's.</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It causes significant financial losses through both absenteeism (directly) and presenteeism (indirectly)</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Leads to a decrease in productivity, an increase in accidents and the likelihood of more workplace disputes.</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Morally - Employers have a responsibility to their employees to look after their health and well-being.</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Legally – Employers have a duty of care to look after their employees. This also includes a duty to protect employees from the risk of violence and aggression.</a:t>
            </a:r>
          </a:p>
          <a:p>
            <a:pPr marL="342900" lvl="0" indent="-342900">
              <a:lnSpc>
                <a:spcPct val="107000"/>
              </a:lnSpc>
              <a:spcAft>
                <a:spcPts val="800"/>
              </a:spcAft>
              <a:buFont typeface="Arial" panose="020B0604020202020204" pitchFamily="34" charset="0"/>
              <a:buChar char="•"/>
              <a:tabLst>
                <a:tab pos="457200" algn="l"/>
              </a:tabLst>
            </a:pPr>
            <a:r>
              <a:rPr lang="en-US" sz="900" dirty="0">
                <a:ea typeface="Calibri" panose="020F0502020204030204" pitchFamily="34" charset="0"/>
                <a:cs typeface="Times New Roman" panose="02020603050405020304" pitchFamily="18" charset="0"/>
              </a:rPr>
              <a:t>Risk Assessment – Employers must assess the risk </a:t>
            </a:r>
            <a:r>
              <a:rPr lang="en-GB" sz="900" dirty="0"/>
              <a:t>of work-related stress and put steps in place to tackle those risks.</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Many possible causes of stress in the workplace – (Job-specific factors, Role in the organisation, Career development, Relationships at work, Organisational structures)</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Important to engage with the workforce and trade unions from the outset.</a:t>
            </a:r>
          </a:p>
          <a:p>
            <a:pPr marL="34290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Undertake not only a stress survey but other direct methods of communicating with staff and allow the employees themselves to suggest solutions.</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Stress management is not a simple or quick activity – it requires long term commitment of senior management</a:t>
            </a:r>
            <a:endParaRPr lang="en-GB" sz="9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900" dirty="0">
                <a:effectLst/>
                <a:ea typeface="Calibri" panose="020F0502020204030204" pitchFamily="34" charset="0"/>
                <a:cs typeface="Times New Roman" panose="02020603050405020304" pitchFamily="18" charset="0"/>
              </a:rPr>
              <a:t>However, the financial and ethical gains can be very significant and can have a sustained effect on the EFFICIENCY, REPUTATION, MORALE and PROFITS of the organisation.</a:t>
            </a:r>
            <a:endParaRPr lang="en-GB" sz="9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329496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5D7E-6ADB-4FE6-A0D0-66E53206BC74}"/>
              </a:ext>
            </a:extLst>
          </p:cNvPr>
          <p:cNvSpPr>
            <a:spLocks noGrp="1"/>
          </p:cNvSpPr>
          <p:nvPr>
            <p:ph type="title"/>
          </p:nvPr>
        </p:nvSpPr>
        <p:spPr/>
        <p:txBody>
          <a:bodyPr/>
          <a:lstStyle/>
          <a:p>
            <a:r>
              <a:rPr lang="en-GB" dirty="0"/>
              <a:t>Overview of what will be covered today…</a:t>
            </a:r>
          </a:p>
        </p:txBody>
      </p:sp>
      <p:sp>
        <p:nvSpPr>
          <p:cNvPr id="3" name="Content Placeholder 2">
            <a:extLst>
              <a:ext uri="{FF2B5EF4-FFF2-40B4-BE49-F238E27FC236}">
                <a16:creationId xmlns:a16="http://schemas.microsoft.com/office/drawing/2014/main" id="{4E89156E-F3C5-49D7-B3D3-0E04118C1CD1}"/>
              </a:ext>
            </a:extLst>
          </p:cNvPr>
          <p:cNvSpPr>
            <a:spLocks noGrp="1"/>
          </p:cNvSpPr>
          <p:nvPr>
            <p:ph sz="quarter" idx="10"/>
          </p:nvPr>
        </p:nvSpPr>
        <p:spPr/>
        <p:txBody>
          <a:bodyPr/>
          <a:lstStyle/>
          <a:p>
            <a:pPr marL="285750" indent="-285750">
              <a:lnSpc>
                <a:spcPct val="250000"/>
              </a:lnSpc>
              <a:buFont typeface="Arial" panose="020B0604020202020204" pitchFamily="34" charset="0"/>
              <a:buChar char="•"/>
            </a:pPr>
            <a:r>
              <a:rPr lang="en-US" sz="1600" dirty="0"/>
              <a:t>1. 	Continuing Covid Measures</a:t>
            </a:r>
          </a:p>
          <a:p>
            <a:pPr marL="285750" indent="-285750">
              <a:lnSpc>
                <a:spcPct val="250000"/>
              </a:lnSpc>
              <a:buFont typeface="Arial" panose="020B0604020202020204" pitchFamily="34" charset="0"/>
              <a:buChar char="•"/>
            </a:pPr>
            <a:r>
              <a:rPr lang="en-US" sz="1600" dirty="0"/>
              <a:t>2. 	Flu Jab</a:t>
            </a:r>
          </a:p>
          <a:p>
            <a:pPr marL="285750" indent="-285750">
              <a:lnSpc>
                <a:spcPct val="250000"/>
              </a:lnSpc>
              <a:buFont typeface="Arial" panose="020B0604020202020204" pitchFamily="34" charset="0"/>
              <a:buChar char="•"/>
            </a:pPr>
            <a:r>
              <a:rPr lang="en-US" sz="1600" dirty="0"/>
              <a:t>3.	Mental Health</a:t>
            </a:r>
          </a:p>
          <a:p>
            <a:pPr marL="285750" indent="-285750">
              <a:lnSpc>
                <a:spcPct val="250000"/>
              </a:lnSpc>
              <a:buFont typeface="Arial" panose="020B0604020202020204" pitchFamily="34" charset="0"/>
              <a:buChar char="•"/>
            </a:pPr>
            <a:r>
              <a:rPr lang="en-US" sz="1600" dirty="0"/>
              <a:t>4.    Christmas parties</a:t>
            </a:r>
          </a:p>
          <a:p>
            <a:pPr marL="285750" indent="-285750">
              <a:lnSpc>
                <a:spcPct val="250000"/>
              </a:lnSpc>
              <a:buFont typeface="Arial" panose="020B0604020202020204" pitchFamily="34" charset="0"/>
              <a:buChar char="•"/>
            </a:pPr>
            <a:r>
              <a:rPr lang="en-US" sz="1600" dirty="0"/>
              <a:t>5.     Adverse Weather</a:t>
            </a:r>
          </a:p>
          <a:p>
            <a:pPr marL="285750" indent="-285750">
              <a:lnSpc>
                <a:spcPct val="25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126259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40D95D-9DE4-4FCA-9D8D-9A5073623600}"/>
              </a:ext>
            </a:extLst>
          </p:cNvPr>
          <p:cNvSpPr>
            <a:spLocks noGrp="1"/>
          </p:cNvSpPr>
          <p:nvPr>
            <p:ph type="title"/>
          </p:nvPr>
        </p:nvSpPr>
        <p:spPr>
          <a:xfrm>
            <a:off x="550827" y="2851150"/>
            <a:ext cx="3354423" cy="934048"/>
          </a:xfrm>
        </p:spPr>
        <p:txBody>
          <a:bodyPr/>
          <a:lstStyle/>
          <a:p>
            <a:r>
              <a:rPr lang="en-GB" dirty="0"/>
              <a:t>CHRISTMAS!</a:t>
            </a:r>
          </a:p>
        </p:txBody>
      </p:sp>
    </p:spTree>
    <p:extLst>
      <p:ext uri="{BB962C8B-B14F-4D97-AF65-F5344CB8AC3E}">
        <p14:creationId xmlns:p14="http://schemas.microsoft.com/office/powerpoint/2010/main" val="3456576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5D7E-6ADB-4FE6-A0D0-66E53206BC74}"/>
              </a:ext>
            </a:extLst>
          </p:cNvPr>
          <p:cNvSpPr>
            <a:spLocks noGrp="1"/>
          </p:cNvSpPr>
          <p:nvPr>
            <p:ph type="title"/>
          </p:nvPr>
        </p:nvSpPr>
        <p:spPr/>
        <p:txBody>
          <a:bodyPr/>
          <a:lstStyle/>
          <a:p>
            <a:r>
              <a:rPr lang="en-GB" dirty="0"/>
              <a:t>Christmas Parties/Events</a:t>
            </a:r>
          </a:p>
        </p:txBody>
      </p:sp>
      <p:sp>
        <p:nvSpPr>
          <p:cNvPr id="3" name="Content Placeholder 2">
            <a:extLst>
              <a:ext uri="{FF2B5EF4-FFF2-40B4-BE49-F238E27FC236}">
                <a16:creationId xmlns:a16="http://schemas.microsoft.com/office/drawing/2014/main" id="{4E89156E-F3C5-49D7-B3D3-0E04118C1CD1}"/>
              </a:ext>
            </a:extLst>
          </p:cNvPr>
          <p:cNvSpPr>
            <a:spLocks noGrp="1"/>
          </p:cNvSpPr>
          <p:nvPr>
            <p:ph sz="quarter" idx="10"/>
          </p:nvPr>
        </p:nvSpPr>
        <p:spPr/>
        <p:txBody>
          <a:bodyPr/>
          <a:lstStyle/>
          <a:p>
            <a:pPr marL="285750" indent="-285750">
              <a:lnSpc>
                <a:spcPct val="250000"/>
              </a:lnSpc>
              <a:buFont typeface="Arial" panose="020B0604020202020204" pitchFamily="34" charset="0"/>
              <a:buChar char="•"/>
            </a:pPr>
            <a:r>
              <a:rPr lang="en-US" sz="1600" dirty="0"/>
              <a:t>What to consider for Christmas parties/events</a:t>
            </a:r>
          </a:p>
          <a:p>
            <a:pPr marL="285750" indent="-285750">
              <a:lnSpc>
                <a:spcPct val="250000"/>
              </a:lnSpc>
              <a:buFont typeface="Arial" panose="020B0604020202020204" pitchFamily="34" charset="0"/>
              <a:buChar char="•"/>
            </a:pPr>
            <a:r>
              <a:rPr lang="en-US" sz="1600" dirty="0"/>
              <a:t>Alcohol Consumption</a:t>
            </a:r>
          </a:p>
          <a:p>
            <a:pPr marL="285750" indent="-285750">
              <a:lnSpc>
                <a:spcPct val="250000"/>
              </a:lnSpc>
              <a:buFont typeface="Arial" panose="020B0604020202020204" pitchFamily="34" charset="0"/>
              <a:buChar char="•"/>
            </a:pPr>
            <a:r>
              <a:rPr lang="en-US" sz="1600" dirty="0"/>
              <a:t>Health &amp; Safety</a:t>
            </a:r>
          </a:p>
          <a:p>
            <a:pPr marL="285750" indent="-285750">
              <a:lnSpc>
                <a:spcPct val="250000"/>
              </a:lnSpc>
              <a:buFont typeface="Arial" panose="020B0604020202020204" pitchFamily="34" charset="0"/>
              <a:buChar char="•"/>
            </a:pPr>
            <a:endParaRPr lang="en-US" sz="1600" dirty="0"/>
          </a:p>
          <a:p>
            <a:pPr marL="285750" indent="-285750">
              <a:lnSpc>
                <a:spcPct val="25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3233278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4B8E-2E53-4F6D-8D39-1425C5765223}"/>
              </a:ext>
            </a:extLst>
          </p:cNvPr>
          <p:cNvSpPr>
            <a:spLocks noGrp="1"/>
          </p:cNvSpPr>
          <p:nvPr>
            <p:ph type="title"/>
          </p:nvPr>
        </p:nvSpPr>
        <p:spPr/>
        <p:txBody>
          <a:bodyPr/>
          <a:lstStyle/>
          <a:p>
            <a:r>
              <a:rPr lang="en-GB" dirty="0"/>
              <a:t>Office Christmas Party – Safety Tips</a:t>
            </a:r>
          </a:p>
        </p:txBody>
      </p:sp>
      <p:sp>
        <p:nvSpPr>
          <p:cNvPr id="3" name="Content Placeholder 2">
            <a:extLst>
              <a:ext uri="{FF2B5EF4-FFF2-40B4-BE49-F238E27FC236}">
                <a16:creationId xmlns:a16="http://schemas.microsoft.com/office/drawing/2014/main" id="{3EBDCED6-7E6F-4E6A-B22A-A04BC8CF26FB}"/>
              </a:ext>
            </a:extLst>
          </p:cNvPr>
          <p:cNvSpPr>
            <a:spLocks noGrp="1"/>
          </p:cNvSpPr>
          <p:nvPr>
            <p:ph sz="quarter" idx="10"/>
          </p:nvPr>
        </p:nvSpPr>
        <p:spPr/>
        <p:txBody>
          <a:bodyPr/>
          <a:lstStyle/>
          <a:p>
            <a:pPr marL="171450" indent="-171450" algn="l" rtl="0" fontAlgn="base">
              <a:buFont typeface="Arial" panose="020B0604020202020204" pitchFamily="34" charset="0"/>
              <a:buChar char="•"/>
            </a:pPr>
            <a:r>
              <a:rPr lang="en-GB" sz="1100" dirty="0"/>
              <a:t>Choose the Venue Carefully – </a:t>
            </a:r>
            <a:r>
              <a:rPr lang="en-GB" sz="1100" b="0" i="0" dirty="0">
                <a:solidFill>
                  <a:srgbClr val="212223"/>
                </a:solidFill>
                <a:effectLst/>
              </a:rPr>
              <a:t>Checking for safety hazards and </a:t>
            </a:r>
            <a:r>
              <a:rPr lang="en-GB" sz="1100" b="0" i="0" dirty="0" err="1">
                <a:solidFill>
                  <a:srgbClr val="212223"/>
                </a:solidFill>
                <a:effectLst/>
              </a:rPr>
              <a:t>COVIDSafe</a:t>
            </a:r>
            <a:r>
              <a:rPr lang="en-GB" sz="1100" b="0" i="0" dirty="0">
                <a:solidFill>
                  <a:srgbClr val="212223"/>
                </a:solidFill>
                <a:effectLst/>
              </a:rPr>
              <a:t> compliance</a:t>
            </a:r>
          </a:p>
          <a:p>
            <a:pPr marL="171450" indent="-171450" algn="l" rtl="0" fontAlgn="base">
              <a:buFont typeface="Arial" panose="020B0604020202020204" pitchFamily="34" charset="0"/>
              <a:buChar char="•"/>
            </a:pPr>
            <a:endParaRPr lang="en-GB" sz="1100" b="0" i="0" dirty="0">
              <a:solidFill>
                <a:srgbClr val="212223"/>
              </a:solidFill>
              <a:effectLst/>
            </a:endParaRPr>
          </a:p>
          <a:p>
            <a:pPr marL="171450" indent="-171450" algn="l" rtl="0" fontAlgn="base">
              <a:buFont typeface="Arial" panose="020B0604020202020204" pitchFamily="34" charset="0"/>
              <a:buChar char="•"/>
            </a:pPr>
            <a:r>
              <a:rPr lang="en-GB" sz="1100" dirty="0"/>
              <a:t>Alcohol Management – Limit </a:t>
            </a:r>
            <a:r>
              <a:rPr lang="en-GB" sz="1100" b="0" i="0" dirty="0">
                <a:solidFill>
                  <a:srgbClr val="212223"/>
                </a:solidFill>
                <a:effectLst/>
              </a:rPr>
              <a:t>the amount of alcohol being served and ensuring your staff are not intoxicated </a:t>
            </a:r>
          </a:p>
          <a:p>
            <a:pPr marL="171450" indent="-171450" algn="l" rtl="0" fontAlgn="base">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Human Resource Policies and Unacceptable Behaviour - </a:t>
            </a:r>
            <a:r>
              <a:rPr lang="en-GB" sz="1100" b="0" i="0" dirty="0">
                <a:solidFill>
                  <a:srgbClr val="212223"/>
                </a:solidFill>
                <a:effectLst/>
              </a:rPr>
              <a:t>Ensuring ahead of time that your staff know the workplace guidelines and expectations around behaviour and alcohol consumption, also remember to remind staff of any current </a:t>
            </a:r>
            <a:r>
              <a:rPr lang="en-GB" sz="1100" b="0" i="0" dirty="0" err="1">
                <a:solidFill>
                  <a:srgbClr val="212223"/>
                </a:solidFill>
                <a:effectLst/>
              </a:rPr>
              <a:t>COVIDSafe</a:t>
            </a:r>
            <a:r>
              <a:rPr lang="en-GB" sz="1100" b="0" i="0" dirty="0">
                <a:solidFill>
                  <a:srgbClr val="212223"/>
                </a:solidFill>
                <a:effectLst/>
              </a:rPr>
              <a:t> restrictions or requirements.</a:t>
            </a:r>
          </a:p>
          <a:p>
            <a:pPr marL="171450" indent="-171450">
              <a:buFont typeface="Arial" panose="020B0604020202020204" pitchFamily="34" charset="0"/>
              <a:buChar char="•"/>
            </a:pPr>
            <a:endParaRPr lang="en-GB" sz="1100" b="0" i="0" dirty="0">
              <a:solidFill>
                <a:srgbClr val="212223"/>
              </a:solidFill>
              <a:effectLst/>
            </a:endParaRPr>
          </a:p>
          <a:p>
            <a:pPr marL="171450" indent="-171450">
              <a:buFont typeface="Arial" panose="020B0604020202020204" pitchFamily="34" charset="0"/>
              <a:buChar char="•"/>
            </a:pPr>
            <a:r>
              <a:rPr lang="en-GB" sz="1100" dirty="0"/>
              <a:t>Risk Assessment</a:t>
            </a:r>
          </a:p>
          <a:p>
            <a:endParaRPr lang="en-GB" dirty="0"/>
          </a:p>
        </p:txBody>
      </p:sp>
      <p:sp>
        <p:nvSpPr>
          <p:cNvPr id="4" name="Content Placeholder 3">
            <a:extLst>
              <a:ext uri="{FF2B5EF4-FFF2-40B4-BE49-F238E27FC236}">
                <a16:creationId xmlns:a16="http://schemas.microsoft.com/office/drawing/2014/main" id="{BA6F45CA-81D2-40EF-85EB-CBEC5E5E1CED}"/>
              </a:ext>
            </a:extLst>
          </p:cNvPr>
          <p:cNvSpPr>
            <a:spLocks noGrp="1"/>
          </p:cNvSpPr>
          <p:nvPr>
            <p:ph sz="quarter" idx="11"/>
          </p:nvPr>
        </p:nvSpPr>
        <p:spPr/>
        <p:txBody>
          <a:bodyPr/>
          <a:lstStyle/>
          <a:p>
            <a:pPr marL="171450" indent="-171450">
              <a:buFont typeface="Arial" panose="020B0604020202020204" pitchFamily="34" charset="0"/>
              <a:buChar char="•"/>
            </a:pPr>
            <a:r>
              <a:rPr lang="en-GB" sz="1100" dirty="0"/>
              <a:t>Decorating the Office</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Catering</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Label Foods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Remember you are still at work</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Transport – Provide </a:t>
            </a:r>
            <a:r>
              <a:rPr lang="en-GB" sz="1100" b="0" i="0" dirty="0">
                <a:solidFill>
                  <a:srgbClr val="212223"/>
                </a:solidFill>
                <a:effectLst/>
              </a:rPr>
              <a:t>suitable transport to ensure everyone gets home safely </a:t>
            </a:r>
          </a:p>
          <a:p>
            <a:endParaRPr lang="en-GB" sz="1100" dirty="0"/>
          </a:p>
          <a:p>
            <a:pPr marL="171450" indent="-171450">
              <a:buFont typeface="Arial" panose="020B0604020202020204" pitchFamily="34" charset="0"/>
              <a:buChar char="•"/>
            </a:pPr>
            <a:r>
              <a:rPr lang="en-GB" sz="1100" dirty="0"/>
              <a:t>State Start &amp; Finish Times – and stick to them</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Designate a Responsible Contact person at the event</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Have a great time at the Christmas party! Just do it Safely!</a:t>
            </a:r>
          </a:p>
          <a:p>
            <a:endParaRPr lang="en-GB" dirty="0"/>
          </a:p>
        </p:txBody>
      </p:sp>
    </p:spTree>
    <p:extLst>
      <p:ext uri="{BB962C8B-B14F-4D97-AF65-F5344CB8AC3E}">
        <p14:creationId xmlns:p14="http://schemas.microsoft.com/office/powerpoint/2010/main" val="18404915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8223-85CC-445A-B261-889426E0670D}"/>
              </a:ext>
            </a:extLst>
          </p:cNvPr>
          <p:cNvSpPr>
            <a:spLocks noGrp="1"/>
          </p:cNvSpPr>
          <p:nvPr>
            <p:ph type="title"/>
          </p:nvPr>
        </p:nvSpPr>
        <p:spPr/>
        <p:txBody>
          <a:bodyPr/>
          <a:lstStyle/>
          <a:p>
            <a:r>
              <a:rPr lang="en-GB" b="1" i="0" dirty="0">
                <a:solidFill>
                  <a:srgbClr val="303753"/>
                </a:solidFill>
                <a:effectLst/>
              </a:rPr>
              <a:t>Tips for Seasonal </a:t>
            </a:r>
            <a:r>
              <a:rPr lang="en-GB" dirty="0">
                <a:solidFill>
                  <a:srgbClr val="303753"/>
                </a:solidFill>
              </a:rPr>
              <a:t>S</a:t>
            </a:r>
            <a:r>
              <a:rPr lang="en-GB" b="1" i="0" dirty="0">
                <a:solidFill>
                  <a:srgbClr val="303753"/>
                </a:solidFill>
                <a:effectLst/>
              </a:rPr>
              <a:t>uccess</a:t>
            </a:r>
            <a:endParaRPr lang="en-GB" dirty="0"/>
          </a:p>
        </p:txBody>
      </p:sp>
      <p:sp>
        <p:nvSpPr>
          <p:cNvPr id="3" name="Content Placeholder 2">
            <a:extLst>
              <a:ext uri="{FF2B5EF4-FFF2-40B4-BE49-F238E27FC236}">
                <a16:creationId xmlns:a16="http://schemas.microsoft.com/office/drawing/2014/main" id="{C61F394F-192A-4645-A7F6-2B831A0F55C7}"/>
              </a:ext>
            </a:extLst>
          </p:cNvPr>
          <p:cNvSpPr>
            <a:spLocks noGrp="1"/>
          </p:cNvSpPr>
          <p:nvPr>
            <p:ph sz="quarter" idx="10"/>
          </p:nvPr>
        </p:nvSpPr>
        <p:spPr/>
        <p:txBody>
          <a:bodyPr/>
          <a:lstStyle/>
          <a:p>
            <a:pPr algn="l" fontAlgn="base"/>
            <a:r>
              <a:rPr lang="en-GB" sz="1200" b="0" i="0" dirty="0">
                <a:solidFill>
                  <a:srgbClr val="222222"/>
                </a:solidFill>
                <a:effectLst/>
                <a:latin typeface="Arial" panose="020B0604020202020204" pitchFamily="34" charset="0"/>
              </a:rPr>
              <a:t>To make sure your work Christmas party goes with the right sort of bang, your best bet is to cover all bases:</a:t>
            </a:r>
          </a:p>
          <a:p>
            <a:pPr algn="l" fontAlgn="base"/>
            <a:endParaRPr lang="en-GB" sz="1200" b="0" i="0" dirty="0">
              <a:solidFill>
                <a:srgbClr val="222222"/>
              </a:solidFill>
              <a:effectLst/>
              <a:latin typeface="Arial" panose="020B0604020202020204" pitchFamily="34" charset="0"/>
            </a:endParaRPr>
          </a:p>
          <a:p>
            <a:pPr marL="171450" indent="-171450" algn="l" fontAlgn="base">
              <a:buFont typeface="Arial" panose="020B0604020202020204" pitchFamily="34" charset="0"/>
              <a:buChar char="•"/>
            </a:pPr>
            <a:r>
              <a:rPr lang="en-GB" sz="1200" b="0" i="0" dirty="0">
                <a:solidFill>
                  <a:srgbClr val="222222"/>
                </a:solidFill>
                <a:effectLst/>
                <a:latin typeface="Arial" panose="020B0604020202020204" pitchFamily="34" charset="0"/>
              </a:rPr>
              <a:t>Remind everyone of your policies – send a note round on the day of the party just so people know the company rules apply outside the office too.</a:t>
            </a:r>
          </a:p>
          <a:p>
            <a:pPr algn="l" fontAlgn="base">
              <a:buFont typeface="Arial" panose="020B0604020202020204" pitchFamily="34" charset="0"/>
              <a:buChar char="•"/>
            </a:pPr>
            <a:endParaRPr lang="en-GB" sz="1200" b="0" i="0" dirty="0">
              <a:solidFill>
                <a:srgbClr val="222222"/>
              </a:solidFill>
              <a:effectLst/>
              <a:latin typeface="Arial" panose="020B0604020202020204" pitchFamily="34" charset="0"/>
            </a:endParaRPr>
          </a:p>
          <a:p>
            <a:pPr marL="171450" indent="-171450" algn="l" fontAlgn="base">
              <a:buFont typeface="Arial" panose="020B0604020202020204" pitchFamily="34" charset="0"/>
              <a:buChar char="•"/>
            </a:pPr>
            <a:r>
              <a:rPr lang="en-GB" sz="1200" b="0" i="0" dirty="0">
                <a:solidFill>
                  <a:srgbClr val="222222"/>
                </a:solidFill>
                <a:effectLst/>
                <a:latin typeface="Arial" panose="020B0604020202020204" pitchFamily="34" charset="0"/>
              </a:rPr>
              <a:t>Have a dress code – it helps to keep things professional (probably best to avoid a 'saucy Santa' theme though).</a:t>
            </a:r>
          </a:p>
          <a:p>
            <a:pPr algn="l" fontAlgn="base">
              <a:buFont typeface="Arial" panose="020B0604020202020204" pitchFamily="34" charset="0"/>
              <a:buChar char="•"/>
            </a:pPr>
            <a:endParaRPr lang="en-GB" sz="1200" b="0" i="0" dirty="0">
              <a:solidFill>
                <a:srgbClr val="222222"/>
              </a:solidFill>
              <a:effectLst/>
              <a:latin typeface="Arial" panose="020B0604020202020204" pitchFamily="34" charset="0"/>
            </a:endParaRPr>
          </a:p>
          <a:p>
            <a:pPr marL="171450" indent="-171450" algn="l" fontAlgn="base">
              <a:buFont typeface="Arial" panose="020B0604020202020204" pitchFamily="34" charset="0"/>
              <a:buChar char="•"/>
            </a:pPr>
            <a:r>
              <a:rPr lang="en-GB" sz="1200" b="0" i="0" dirty="0">
                <a:solidFill>
                  <a:srgbClr val="222222"/>
                </a:solidFill>
                <a:effectLst/>
                <a:latin typeface="Arial" panose="020B0604020202020204" pitchFamily="34" charset="0"/>
              </a:rPr>
              <a:t>Hand out drinks tokens – it might help regulate consumption. Your employees can use these at an open bar; once they’ve run out they can buy their own drinks.</a:t>
            </a:r>
          </a:p>
          <a:p>
            <a:pPr algn="l" fontAlgn="base">
              <a:buFont typeface="Arial" panose="020B0604020202020204" pitchFamily="34" charset="0"/>
              <a:buChar char="•"/>
            </a:pPr>
            <a:endParaRPr lang="en-GB" sz="1200" b="0" i="0" dirty="0">
              <a:solidFill>
                <a:srgbClr val="222222"/>
              </a:solidFill>
              <a:effectLst/>
              <a:latin typeface="Arial" panose="020B0604020202020204" pitchFamily="34" charset="0"/>
            </a:endParaRPr>
          </a:p>
          <a:p>
            <a:pPr marL="171450" indent="-171450" algn="l" fontAlgn="base">
              <a:buFont typeface="Arial" panose="020B0604020202020204" pitchFamily="34" charset="0"/>
              <a:buChar char="•"/>
            </a:pPr>
            <a:r>
              <a:rPr lang="en-GB" sz="1200" b="0" i="0" dirty="0">
                <a:solidFill>
                  <a:srgbClr val="222222"/>
                </a:solidFill>
                <a:effectLst/>
                <a:latin typeface="Arial" panose="020B0604020202020204" pitchFamily="34" charset="0"/>
              </a:rPr>
              <a:t>Arrange taxis or a minibus – or if funds don’t allow, at least make sure everyone can get home afterwards. Finishing before the last train leaves helps, too.</a:t>
            </a:r>
          </a:p>
          <a:p>
            <a:pPr algn="l" fontAlgn="base">
              <a:buFont typeface="Arial" panose="020B0604020202020204" pitchFamily="34" charset="0"/>
              <a:buChar char="•"/>
            </a:pPr>
            <a:endParaRPr lang="en-GB" sz="1200" b="0" i="0" dirty="0">
              <a:solidFill>
                <a:srgbClr val="222222"/>
              </a:solidFill>
              <a:effectLst/>
              <a:latin typeface="Arial" panose="020B0604020202020204" pitchFamily="34" charset="0"/>
            </a:endParaRPr>
          </a:p>
          <a:p>
            <a:pPr marL="171450" indent="-171450" algn="l" fontAlgn="base">
              <a:buFont typeface="Arial" panose="020B0604020202020204" pitchFamily="34" charset="0"/>
              <a:buChar char="•"/>
            </a:pPr>
            <a:r>
              <a:rPr lang="en-GB" sz="1200" b="0" i="0" dirty="0">
                <a:solidFill>
                  <a:srgbClr val="222222"/>
                </a:solidFill>
                <a:effectLst/>
                <a:latin typeface="Arial" panose="020B0604020202020204" pitchFamily="34" charset="0"/>
              </a:rPr>
              <a:t>Make sure your </a:t>
            </a:r>
            <a:r>
              <a:rPr lang="en-GB" sz="1200" b="0" i="0" u="sng" strike="noStrike" dirty="0">
                <a:solidFill>
                  <a:schemeClr val="accent1">
                    <a:lumMod val="50000"/>
                  </a:schemeClr>
                </a:solidFill>
                <a:effectLst/>
                <a:latin typeface="Arial" panose="020B0604020202020204" pitchFamily="34" charset="0"/>
              </a:rPr>
              <a:t>employers' liability insurance</a:t>
            </a:r>
            <a:r>
              <a:rPr lang="en-GB" sz="1200" b="0" i="0" u="sng" dirty="0">
                <a:solidFill>
                  <a:schemeClr val="accent1">
                    <a:lumMod val="50000"/>
                  </a:schemeClr>
                </a:solidFill>
                <a:effectLst/>
                <a:latin typeface="Arial" panose="020B0604020202020204" pitchFamily="34" charset="0"/>
              </a:rPr>
              <a:t> </a:t>
            </a:r>
            <a:r>
              <a:rPr lang="en-GB" sz="1200" b="0" i="0" dirty="0">
                <a:solidFill>
                  <a:srgbClr val="222222"/>
                </a:solidFill>
                <a:effectLst/>
                <a:latin typeface="Arial" panose="020B0604020202020204" pitchFamily="34" charset="0"/>
              </a:rPr>
              <a:t>(to cover your staff’s welfare) and your </a:t>
            </a:r>
            <a:r>
              <a:rPr lang="en-GB" sz="1200" b="0" i="0" u="sng" strike="noStrike" dirty="0">
                <a:solidFill>
                  <a:schemeClr val="accent1">
                    <a:lumMod val="50000"/>
                  </a:schemeClr>
                </a:solidFill>
                <a:effectLst/>
                <a:latin typeface="Arial" panose="020B0604020202020204" pitchFamily="34" charset="0"/>
              </a:rPr>
              <a:t>directors’ and officers’ insurance</a:t>
            </a:r>
            <a:r>
              <a:rPr lang="en-GB" sz="1200" b="0" i="0" dirty="0">
                <a:solidFill>
                  <a:srgbClr val="222222"/>
                </a:solidFill>
                <a:effectLst/>
                <a:latin typeface="Arial" panose="020B0604020202020204" pitchFamily="34" charset="0"/>
              </a:rPr>
              <a:t> (to cover your managers’ liability) are up to date.</a:t>
            </a:r>
          </a:p>
          <a:p>
            <a:endParaRPr lang="en-GB" dirty="0"/>
          </a:p>
        </p:txBody>
      </p:sp>
    </p:spTree>
    <p:extLst>
      <p:ext uri="{BB962C8B-B14F-4D97-AF65-F5344CB8AC3E}">
        <p14:creationId xmlns:p14="http://schemas.microsoft.com/office/powerpoint/2010/main" val="35935869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40D95D-9DE4-4FCA-9D8D-9A5073623600}"/>
              </a:ext>
            </a:extLst>
          </p:cNvPr>
          <p:cNvSpPr>
            <a:spLocks noGrp="1"/>
          </p:cNvSpPr>
          <p:nvPr>
            <p:ph type="title"/>
          </p:nvPr>
        </p:nvSpPr>
        <p:spPr>
          <a:xfrm>
            <a:off x="550827" y="2851150"/>
            <a:ext cx="3354423" cy="934048"/>
          </a:xfrm>
        </p:spPr>
        <p:txBody>
          <a:bodyPr/>
          <a:lstStyle/>
          <a:p>
            <a:r>
              <a:rPr lang="en-GB" dirty="0"/>
              <a:t>ADVERSE WEATHER</a:t>
            </a:r>
          </a:p>
        </p:txBody>
      </p:sp>
    </p:spTree>
    <p:extLst>
      <p:ext uri="{BB962C8B-B14F-4D97-AF65-F5344CB8AC3E}">
        <p14:creationId xmlns:p14="http://schemas.microsoft.com/office/powerpoint/2010/main" val="31205704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5D7E-6ADB-4FE6-A0D0-66E53206BC74}"/>
              </a:ext>
            </a:extLst>
          </p:cNvPr>
          <p:cNvSpPr>
            <a:spLocks noGrp="1"/>
          </p:cNvSpPr>
          <p:nvPr>
            <p:ph type="title"/>
          </p:nvPr>
        </p:nvSpPr>
        <p:spPr/>
        <p:txBody>
          <a:bodyPr/>
          <a:lstStyle/>
          <a:p>
            <a:r>
              <a:rPr lang="en-GB" dirty="0"/>
              <a:t>Adverse Weather</a:t>
            </a:r>
          </a:p>
        </p:txBody>
      </p:sp>
      <p:sp>
        <p:nvSpPr>
          <p:cNvPr id="3" name="Content Placeholder 2">
            <a:extLst>
              <a:ext uri="{FF2B5EF4-FFF2-40B4-BE49-F238E27FC236}">
                <a16:creationId xmlns:a16="http://schemas.microsoft.com/office/drawing/2014/main" id="{4E89156E-F3C5-49D7-B3D3-0E04118C1CD1}"/>
              </a:ext>
            </a:extLst>
          </p:cNvPr>
          <p:cNvSpPr>
            <a:spLocks noGrp="1"/>
          </p:cNvSpPr>
          <p:nvPr>
            <p:ph sz="quarter" idx="10"/>
          </p:nvPr>
        </p:nvSpPr>
        <p:spPr/>
        <p:txBody>
          <a:bodyPr/>
          <a:lstStyle/>
          <a:p>
            <a:pPr marL="285750" indent="-285750">
              <a:lnSpc>
                <a:spcPct val="250000"/>
              </a:lnSpc>
              <a:buFont typeface="Arial" panose="020B0604020202020204" pitchFamily="34" charset="0"/>
              <a:buChar char="•"/>
            </a:pPr>
            <a:r>
              <a:rPr lang="en-US" sz="1600" dirty="0"/>
              <a:t>Working from Home</a:t>
            </a:r>
          </a:p>
          <a:p>
            <a:pPr marL="285750" indent="-285750">
              <a:lnSpc>
                <a:spcPct val="250000"/>
              </a:lnSpc>
              <a:buFont typeface="Arial" panose="020B0604020202020204" pitchFamily="34" charset="0"/>
              <a:buChar char="•"/>
            </a:pPr>
            <a:r>
              <a:rPr lang="en-US" sz="1600" dirty="0"/>
              <a:t>Absence Management</a:t>
            </a:r>
          </a:p>
          <a:p>
            <a:pPr marL="285750" indent="-285750">
              <a:lnSpc>
                <a:spcPct val="250000"/>
              </a:lnSpc>
              <a:buFont typeface="Arial" panose="020B0604020202020204" pitchFamily="34" charset="0"/>
              <a:buChar char="•"/>
            </a:pPr>
            <a:r>
              <a:rPr lang="en-US" sz="1600" dirty="0"/>
              <a:t>Lay-Off</a:t>
            </a:r>
          </a:p>
          <a:p>
            <a:pPr marL="285750" indent="-285750">
              <a:lnSpc>
                <a:spcPct val="250000"/>
              </a:lnSpc>
              <a:buFont typeface="Arial" panose="020B0604020202020204" pitchFamily="34" charset="0"/>
              <a:buChar char="•"/>
            </a:pPr>
            <a:endParaRPr lang="en-US" sz="1600" dirty="0"/>
          </a:p>
          <a:p>
            <a:pPr marL="285750" indent="-285750">
              <a:lnSpc>
                <a:spcPct val="25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3159146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DC5B-0E17-440F-B8F0-04189AEDB725}"/>
              </a:ext>
            </a:extLst>
          </p:cNvPr>
          <p:cNvSpPr>
            <a:spLocks noGrp="1"/>
          </p:cNvSpPr>
          <p:nvPr>
            <p:ph type="ctrTitle"/>
          </p:nvPr>
        </p:nvSpPr>
        <p:spPr/>
        <p:txBody>
          <a:bodyPr/>
          <a:lstStyle/>
          <a:p>
            <a:r>
              <a:rPr lang="en-US" dirty="0"/>
              <a:t>Winter Safety</a:t>
            </a:r>
            <a:endParaRPr lang="en-GB" dirty="0"/>
          </a:p>
        </p:txBody>
      </p:sp>
      <p:sp>
        <p:nvSpPr>
          <p:cNvPr id="3" name="Subtitle 2">
            <a:extLst>
              <a:ext uri="{FF2B5EF4-FFF2-40B4-BE49-F238E27FC236}">
                <a16:creationId xmlns:a16="http://schemas.microsoft.com/office/drawing/2014/main" id="{0BFF5BE5-6277-4F30-AA72-693A691AEED3}"/>
              </a:ext>
            </a:extLst>
          </p:cNvPr>
          <p:cNvSpPr>
            <a:spLocks noGrp="1"/>
          </p:cNvSpPr>
          <p:nvPr>
            <p:ph type="subTitle" idx="1"/>
          </p:nvPr>
        </p:nvSpPr>
        <p:spPr/>
        <p:txBody>
          <a:bodyPr/>
          <a:lstStyle/>
          <a:p>
            <a:r>
              <a:rPr lang="en-US" dirty="0"/>
              <a:t>Robin McCloy, Health &amp; Safety Consultant</a:t>
            </a:r>
          </a:p>
          <a:p>
            <a:endParaRPr lang="en-US" dirty="0"/>
          </a:p>
          <a:p>
            <a:r>
              <a:rPr lang="en-US" b="1" dirty="0"/>
              <a:t>BSc, TECH IOSH, CertNCRQ</a:t>
            </a:r>
          </a:p>
          <a:p>
            <a:endParaRPr lang="en-GB" dirty="0"/>
          </a:p>
        </p:txBody>
      </p:sp>
    </p:spTree>
    <p:extLst>
      <p:ext uri="{BB962C8B-B14F-4D97-AF65-F5344CB8AC3E}">
        <p14:creationId xmlns:p14="http://schemas.microsoft.com/office/powerpoint/2010/main" val="9609065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90FD-EBB4-429C-ADBF-19DA94A9A344}"/>
              </a:ext>
            </a:extLst>
          </p:cNvPr>
          <p:cNvSpPr>
            <a:spLocks noGrp="1"/>
          </p:cNvSpPr>
          <p:nvPr>
            <p:ph type="title"/>
          </p:nvPr>
        </p:nvSpPr>
        <p:spPr/>
        <p:txBody>
          <a:bodyPr/>
          <a:lstStyle/>
          <a:p>
            <a:r>
              <a:rPr lang="en-GB" dirty="0"/>
              <a:t>Winter Safety - </a:t>
            </a:r>
            <a:r>
              <a:rPr lang="en-GB" sz="2400" dirty="0"/>
              <a:t>Preparing for Winter</a:t>
            </a:r>
            <a:br>
              <a:rPr lang="en-GB" sz="1400" dirty="0">
                <a:solidFill>
                  <a:srgbClr val="333333"/>
                </a:solidFill>
                <a:effectLst/>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9005356-C4AE-401E-9310-1BA1848DA93E}"/>
              </a:ext>
            </a:extLst>
          </p:cNvPr>
          <p:cNvSpPr>
            <a:spLocks noGrp="1"/>
          </p:cNvSpPr>
          <p:nvPr>
            <p:ph sz="quarter" idx="10"/>
          </p:nvPr>
        </p:nvSpPr>
        <p:spPr/>
        <p:txBody>
          <a:bodyPr/>
          <a:lstStyle/>
          <a:p>
            <a:pPr marL="285750" indent="-285750">
              <a:buFont typeface="Arial" panose="020B0604020202020204" pitchFamily="34" charset="0"/>
              <a:buChar char="•"/>
            </a:pPr>
            <a:r>
              <a:rPr lang="en-GB" sz="1200" dirty="0">
                <a:solidFill>
                  <a:srgbClr val="333333"/>
                </a:solidFill>
                <a:effectLst/>
                <a:ea typeface="Times New Roman" panose="02020603050405020304" pitchFamily="18" charset="0"/>
                <a:cs typeface="Times New Roman" panose="02020603050405020304" pitchFamily="18" charset="0"/>
              </a:rPr>
              <a:t>Winter Weather can bring many hazards, before travelling or working outside, some things to consider:</a:t>
            </a:r>
            <a:endParaRPr lang="en-GB" sz="1200" dirty="0">
              <a:solidFill>
                <a:srgbClr val="333333"/>
              </a:solidFill>
              <a:effectLst/>
              <a:ea typeface="Times New Roman" panose="02020603050405020304" pitchFamily="18" charset="0"/>
            </a:endParaRPr>
          </a:p>
          <a:p>
            <a:pPr marL="285750" indent="-285750">
              <a:buFont typeface="Arial" panose="020B0604020202020204" pitchFamily="34" charset="0"/>
              <a:buChar char="•"/>
            </a:pPr>
            <a:endParaRPr lang="en-GB" sz="1200" dirty="0">
              <a:solidFill>
                <a:srgbClr val="333333"/>
              </a:solidFill>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ffectLst/>
                <a:ea typeface="Times New Roman" panose="02020603050405020304" pitchFamily="18" charset="0"/>
              </a:rPr>
              <a:t>Winter Driving</a:t>
            </a:r>
          </a:p>
          <a:p>
            <a:pPr marL="285750" indent="-285750">
              <a:buFont typeface="Arial" panose="020B0604020202020204" pitchFamily="34" charset="0"/>
              <a:buChar char="•"/>
            </a:pPr>
            <a:endParaRPr lang="en-GB" sz="1200" dirty="0">
              <a:solidFill>
                <a:srgbClr val="333333"/>
              </a:solidFill>
              <a:effectLst/>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ffectLst/>
                <a:ea typeface="Times New Roman" panose="02020603050405020304" pitchFamily="18" charset="0"/>
              </a:rPr>
              <a:t>Travelling on Foot</a:t>
            </a:r>
          </a:p>
          <a:p>
            <a:pPr marL="285750" indent="-285750">
              <a:buFont typeface="Arial" panose="020B0604020202020204" pitchFamily="34" charset="0"/>
              <a:buChar char="•"/>
            </a:pPr>
            <a:endParaRPr lang="en-GB" sz="1200" dirty="0">
              <a:solidFill>
                <a:srgbClr val="333333"/>
              </a:solidFill>
              <a:effectLst/>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a typeface="Times New Roman" panose="02020603050405020304" pitchFamily="18" charset="0"/>
              </a:rPr>
              <a:t>Keeping Warm</a:t>
            </a:r>
          </a:p>
          <a:p>
            <a:endParaRPr lang="en-GB" sz="1200" dirty="0">
              <a:solidFill>
                <a:srgbClr val="333333"/>
              </a:solidFill>
              <a:effectLst/>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a typeface="Times New Roman" panose="02020603050405020304" pitchFamily="18" charset="0"/>
              </a:rPr>
              <a:t>Lighting</a:t>
            </a:r>
          </a:p>
          <a:p>
            <a:pPr marL="285750" indent="-285750">
              <a:buFont typeface="Arial" panose="020B0604020202020204" pitchFamily="34" charset="0"/>
              <a:buChar char="•"/>
            </a:pPr>
            <a:endParaRPr lang="en-GB" sz="1200" dirty="0">
              <a:solidFill>
                <a:srgbClr val="333333"/>
              </a:solidFill>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ffectLst/>
                <a:ea typeface="Times New Roman" panose="02020603050405020304" pitchFamily="18" charset="0"/>
              </a:rPr>
              <a:t>Wet and Decaying Leaves</a:t>
            </a:r>
          </a:p>
          <a:p>
            <a:endParaRPr lang="en-GB" sz="1200" dirty="0">
              <a:solidFill>
                <a:srgbClr val="333333"/>
              </a:solidFill>
              <a:effectLst/>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ffectLst/>
                <a:ea typeface="Times New Roman" panose="02020603050405020304" pitchFamily="18" charset="0"/>
              </a:rPr>
              <a:t>Rainwater</a:t>
            </a:r>
          </a:p>
          <a:p>
            <a:pPr marL="285750" indent="-285750">
              <a:buFont typeface="Arial" panose="020B0604020202020204" pitchFamily="34" charset="0"/>
              <a:buChar char="•"/>
            </a:pPr>
            <a:endParaRPr lang="en-GB" sz="1200" dirty="0">
              <a:solidFill>
                <a:srgbClr val="333333"/>
              </a:solidFill>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a typeface="Times New Roman" panose="02020603050405020304" pitchFamily="18" charset="0"/>
              </a:rPr>
              <a:t>Wintery Conditions - Ice, Frost and Snow</a:t>
            </a:r>
          </a:p>
          <a:p>
            <a:endParaRPr lang="en-GB" sz="1200" dirty="0">
              <a:solidFill>
                <a:srgbClr val="333333"/>
              </a:solidFill>
              <a:ea typeface="Times New Roman" panose="02020603050405020304" pitchFamily="18" charset="0"/>
            </a:endParaRPr>
          </a:p>
          <a:p>
            <a:pPr marL="285750" indent="-285750">
              <a:buFont typeface="Arial" panose="020B0604020202020204" pitchFamily="34" charset="0"/>
              <a:buChar char="•"/>
            </a:pPr>
            <a:r>
              <a:rPr lang="en-GB" sz="1200" dirty="0">
                <a:solidFill>
                  <a:srgbClr val="333333"/>
                </a:solidFill>
                <a:effectLst/>
                <a:ea typeface="Times New Roman" panose="02020603050405020304" pitchFamily="18" charset="0"/>
              </a:rPr>
              <a:t>Gritting</a:t>
            </a:r>
          </a:p>
          <a:p>
            <a:endParaRPr lang="en-GB" dirty="0"/>
          </a:p>
        </p:txBody>
      </p:sp>
    </p:spTree>
    <p:extLst>
      <p:ext uri="{BB962C8B-B14F-4D97-AF65-F5344CB8AC3E}">
        <p14:creationId xmlns:p14="http://schemas.microsoft.com/office/powerpoint/2010/main" val="340577658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70D8-B4D2-4214-BE47-BC1ABCAED94F}"/>
              </a:ext>
            </a:extLst>
          </p:cNvPr>
          <p:cNvSpPr>
            <a:spLocks noGrp="1"/>
          </p:cNvSpPr>
          <p:nvPr>
            <p:ph type="title"/>
          </p:nvPr>
        </p:nvSpPr>
        <p:spPr/>
        <p:txBody>
          <a:bodyPr/>
          <a:lstStyle/>
          <a:p>
            <a:r>
              <a:rPr lang="en-GB" dirty="0"/>
              <a:t>General advice to prevent Slips and trips</a:t>
            </a:r>
          </a:p>
        </p:txBody>
      </p:sp>
      <p:sp>
        <p:nvSpPr>
          <p:cNvPr id="3" name="Content Placeholder 2">
            <a:extLst>
              <a:ext uri="{FF2B5EF4-FFF2-40B4-BE49-F238E27FC236}">
                <a16:creationId xmlns:a16="http://schemas.microsoft.com/office/drawing/2014/main" id="{6191DA80-0122-4AB3-9223-A79D133854C7}"/>
              </a:ext>
            </a:extLst>
          </p:cNvPr>
          <p:cNvSpPr>
            <a:spLocks noGrp="1"/>
          </p:cNvSpPr>
          <p:nvPr>
            <p:ph sz="quarter" idx="10"/>
          </p:nvPr>
        </p:nvSpPr>
        <p:spPr/>
        <p:txBody>
          <a:bodyPr/>
          <a:lstStyle/>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Concentrate on where you're going, what you're doing and what lies ahead.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Pay attention to your movements and surroundings, do not get distracted by conversations with colleagues or phone calls. Stop walking, finish the conversation and then proceed on your way.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Take responsibility for reporting, removing, or avoiding hazards in your path. Don’t leave them for the next person to clear up.</a:t>
            </a:r>
            <a:r>
              <a:rPr lang="en-GB" sz="11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Wear appropriate footwear with anti-slip soles (where applicable).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Walk, don't run.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Remove or clean wet, muddy footwear when entering buildings.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Report any defective or inadequate lighting.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Watch out for floors that are uneven, have holes, are wet, icy or have snow deposited. Report risky areas to management so they can be addressed.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When carrying loads ensure that you have good visibility in front of you.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Follow local signage and demarcated pedestrian routes when the weather is poor. </a:t>
            </a:r>
            <a:endParaRPr lang="en-GB" sz="1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solidFill>
                  <a:srgbClr val="000000"/>
                </a:solidFill>
                <a:effectLst/>
                <a:ea typeface="Calibri" panose="020F0502020204030204" pitchFamily="34" charset="0"/>
                <a:cs typeface="Times New Roman" panose="02020603050405020304" pitchFamily="18" charset="0"/>
              </a:rPr>
              <a:t>Use extra caution when walking on slippery surfaces, lean slightly forward and scoot your feet or take small steps. Do not run or take large strides and slow down while rounding corners, preferably with your hands out of your pockets in case you fall! </a:t>
            </a:r>
            <a:endParaRPr lang="en-GB" sz="11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3148519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2679-01E0-49EC-BE73-08EE5B1CB098}"/>
              </a:ext>
            </a:extLst>
          </p:cNvPr>
          <p:cNvSpPr>
            <a:spLocks noGrp="1"/>
          </p:cNvSpPr>
          <p:nvPr>
            <p:ph type="title"/>
          </p:nvPr>
        </p:nvSpPr>
        <p:spPr>
          <a:xfrm>
            <a:off x="550827" y="1524000"/>
            <a:ext cx="5316573" cy="2337398"/>
          </a:xfrm>
        </p:spPr>
        <p:txBody>
          <a:bodyPr/>
          <a:lstStyle/>
          <a:p>
            <a:r>
              <a:rPr lang="en-US" sz="3600" dirty="0"/>
              <a:t>Any Questions?</a:t>
            </a:r>
            <a:br>
              <a:rPr lang="en-US" sz="3600" dirty="0"/>
            </a:br>
            <a:r>
              <a:rPr lang="en-US" sz="2000" dirty="0"/>
              <a:t>You will receive a survey when the webinar ends, please submit all your questions here.</a:t>
            </a:r>
            <a:endParaRPr lang="en-GB" sz="3600" dirty="0"/>
          </a:p>
        </p:txBody>
      </p:sp>
    </p:spTree>
    <p:extLst>
      <p:ext uri="{BB962C8B-B14F-4D97-AF65-F5344CB8AC3E}">
        <p14:creationId xmlns:p14="http://schemas.microsoft.com/office/powerpoint/2010/main" val="13806368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40D95D-9DE4-4FCA-9D8D-9A5073623600}"/>
              </a:ext>
            </a:extLst>
          </p:cNvPr>
          <p:cNvSpPr>
            <a:spLocks noGrp="1"/>
          </p:cNvSpPr>
          <p:nvPr>
            <p:ph type="title"/>
          </p:nvPr>
        </p:nvSpPr>
        <p:spPr>
          <a:xfrm>
            <a:off x="550827" y="2851150"/>
            <a:ext cx="3354423" cy="934048"/>
          </a:xfrm>
        </p:spPr>
        <p:txBody>
          <a:bodyPr/>
          <a:lstStyle/>
          <a:p>
            <a:r>
              <a:rPr lang="en-GB" dirty="0"/>
              <a:t>Continuing Covid  Measures</a:t>
            </a:r>
          </a:p>
        </p:txBody>
      </p:sp>
    </p:spTree>
    <p:extLst>
      <p:ext uri="{BB962C8B-B14F-4D97-AF65-F5344CB8AC3E}">
        <p14:creationId xmlns:p14="http://schemas.microsoft.com/office/powerpoint/2010/main" val="410144181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8272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DE24-D84F-4700-8606-1EE7FE508970}"/>
              </a:ext>
            </a:extLst>
          </p:cNvPr>
          <p:cNvSpPr>
            <a:spLocks noGrp="1"/>
          </p:cNvSpPr>
          <p:nvPr>
            <p:ph type="title"/>
          </p:nvPr>
        </p:nvSpPr>
        <p:spPr/>
        <p:txBody>
          <a:bodyPr/>
          <a:lstStyle/>
          <a:p>
            <a:r>
              <a:rPr lang="en-US" dirty="0"/>
              <a:t>Relaxation of restrictions</a:t>
            </a:r>
            <a:endParaRPr lang="en-GB" dirty="0"/>
          </a:p>
        </p:txBody>
      </p:sp>
      <p:sp>
        <p:nvSpPr>
          <p:cNvPr id="3" name="Content Placeholder 2">
            <a:extLst>
              <a:ext uri="{FF2B5EF4-FFF2-40B4-BE49-F238E27FC236}">
                <a16:creationId xmlns:a16="http://schemas.microsoft.com/office/drawing/2014/main" id="{C919AAD9-C1E6-4BFF-9E27-B90AD12474B8}"/>
              </a:ext>
            </a:extLst>
          </p:cNvPr>
          <p:cNvSpPr>
            <a:spLocks noGrp="1"/>
          </p:cNvSpPr>
          <p:nvPr>
            <p:ph sz="quarter" idx="10"/>
          </p:nvPr>
        </p:nvSpPr>
        <p:spPr/>
        <p:txBody>
          <a:bodyPr/>
          <a:lstStyle/>
          <a:p>
            <a:pPr marL="285750" indent="-285750">
              <a:buFont typeface="Arial" panose="020B0604020202020204" pitchFamily="34" charset="0"/>
              <a:buChar char="•"/>
            </a:pPr>
            <a:r>
              <a:rPr lang="en-US" sz="1600" dirty="0"/>
              <a:t>19 July 2021, most restrictions lifted in England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Different rules apply to other nations in the UK</a:t>
            </a:r>
          </a:p>
          <a:p>
            <a:endParaRPr lang="en-US" sz="1600" dirty="0"/>
          </a:p>
          <a:p>
            <a:pPr marL="285750" indent="-285750">
              <a:buFont typeface="Arial" panose="020B0604020202020204" pitchFamily="34" charset="0"/>
              <a:buChar char="•"/>
            </a:pPr>
            <a:r>
              <a:rPr lang="en-US" sz="1600" dirty="0"/>
              <a:t>Carry out risk assessments in line with H&amp;S requirements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Government guidance is subject to change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Generally…</a:t>
            </a:r>
          </a:p>
        </p:txBody>
      </p:sp>
    </p:spTree>
    <p:extLst>
      <p:ext uri="{BB962C8B-B14F-4D97-AF65-F5344CB8AC3E}">
        <p14:creationId xmlns:p14="http://schemas.microsoft.com/office/powerpoint/2010/main" val="3631464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DE24-D84F-4700-8606-1EE7FE508970}"/>
              </a:ext>
            </a:extLst>
          </p:cNvPr>
          <p:cNvSpPr>
            <a:spLocks noGrp="1"/>
          </p:cNvSpPr>
          <p:nvPr>
            <p:ph type="title"/>
          </p:nvPr>
        </p:nvSpPr>
        <p:spPr/>
        <p:txBody>
          <a:bodyPr/>
          <a:lstStyle/>
          <a:p>
            <a:r>
              <a:rPr lang="en-US" dirty="0"/>
              <a:t>Generally</a:t>
            </a:r>
            <a:endParaRPr lang="en-GB" dirty="0"/>
          </a:p>
        </p:txBody>
      </p:sp>
      <p:sp>
        <p:nvSpPr>
          <p:cNvPr id="3" name="Content Placeholder 2">
            <a:extLst>
              <a:ext uri="{FF2B5EF4-FFF2-40B4-BE49-F238E27FC236}">
                <a16:creationId xmlns:a16="http://schemas.microsoft.com/office/drawing/2014/main" id="{C919AAD9-C1E6-4BFF-9E27-B90AD12474B8}"/>
              </a:ext>
            </a:extLst>
          </p:cNvPr>
          <p:cNvSpPr>
            <a:spLocks noGrp="1"/>
          </p:cNvSpPr>
          <p:nvPr>
            <p:ph sz="quarter" idx="10"/>
          </p:nvPr>
        </p:nvSpPr>
        <p:spPr/>
        <p:txBody>
          <a:bodyPr/>
          <a:lstStyle/>
          <a:p>
            <a:pPr marL="285750" indent="-285750">
              <a:buFont typeface="Arial" panose="020B0604020202020204" pitchFamily="34" charset="0"/>
              <a:buChar char="•"/>
            </a:pPr>
            <a:r>
              <a:rPr lang="en-US" sz="1600" dirty="0"/>
              <a:t>Operating safely and effectively</a:t>
            </a:r>
          </a:p>
          <a:p>
            <a:r>
              <a:rPr lang="en-US" sz="1600" dirty="0"/>
              <a:t>	- minimum employees</a:t>
            </a:r>
          </a:p>
          <a:p>
            <a:r>
              <a:rPr lang="en-US" sz="1600" dirty="0"/>
              <a:t>	- hybrid working? </a:t>
            </a:r>
          </a:p>
          <a:p>
            <a:r>
              <a:rPr lang="en-US" sz="1600" dirty="0"/>
              <a:t>	- underlying health conditions and vulnerable employees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Employee or someone they live with has symptoms</a:t>
            </a:r>
          </a:p>
          <a:p>
            <a:r>
              <a:rPr lang="en-US" sz="1600" dirty="0"/>
              <a:t>	- follow government guidance</a:t>
            </a:r>
          </a:p>
          <a:p>
            <a:endParaRPr lang="en-US" sz="1600" dirty="0"/>
          </a:p>
          <a:p>
            <a:pPr marL="285750" indent="-285750">
              <a:buFont typeface="Arial" panose="020B0604020202020204" pitchFamily="34" charset="0"/>
              <a:buChar char="•"/>
            </a:pPr>
            <a:r>
              <a:rPr lang="en-US" sz="1600" dirty="0"/>
              <a:t>Contact by Track and Trace</a:t>
            </a:r>
          </a:p>
          <a:p>
            <a:pPr lvl="1"/>
            <a:r>
              <a:rPr lang="en-US" sz="1600" dirty="0"/>
              <a:t>	- isolate unless exempt</a:t>
            </a:r>
          </a:p>
          <a:p>
            <a:endParaRPr lang="en-US" sz="1600" dirty="0"/>
          </a:p>
        </p:txBody>
      </p:sp>
    </p:spTree>
    <p:extLst>
      <p:ext uri="{BB962C8B-B14F-4D97-AF65-F5344CB8AC3E}">
        <p14:creationId xmlns:p14="http://schemas.microsoft.com/office/powerpoint/2010/main" val="3244724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DE24-D84F-4700-8606-1EE7FE508970}"/>
              </a:ext>
            </a:extLst>
          </p:cNvPr>
          <p:cNvSpPr>
            <a:spLocks noGrp="1"/>
          </p:cNvSpPr>
          <p:nvPr>
            <p:ph type="title"/>
          </p:nvPr>
        </p:nvSpPr>
        <p:spPr/>
        <p:txBody>
          <a:bodyPr/>
          <a:lstStyle/>
          <a:p>
            <a:r>
              <a:rPr lang="en-US" dirty="0"/>
              <a:t>Generally</a:t>
            </a:r>
            <a:endParaRPr lang="en-GB" dirty="0"/>
          </a:p>
        </p:txBody>
      </p:sp>
      <p:sp>
        <p:nvSpPr>
          <p:cNvPr id="3" name="Content Placeholder 2">
            <a:extLst>
              <a:ext uri="{FF2B5EF4-FFF2-40B4-BE49-F238E27FC236}">
                <a16:creationId xmlns:a16="http://schemas.microsoft.com/office/drawing/2014/main" id="{C919AAD9-C1E6-4BFF-9E27-B90AD12474B8}"/>
              </a:ext>
            </a:extLst>
          </p:cNvPr>
          <p:cNvSpPr>
            <a:spLocks noGrp="1"/>
          </p:cNvSpPr>
          <p:nvPr>
            <p:ph sz="quarter" idx="10"/>
          </p:nvPr>
        </p:nvSpPr>
        <p:spPr/>
        <p:txBody>
          <a:bodyPr/>
          <a:lstStyle/>
          <a:p>
            <a:pPr marL="285750" indent="-285750">
              <a:buFont typeface="Arial" panose="020B0604020202020204" pitchFamily="34" charset="0"/>
              <a:buChar char="•"/>
            </a:pPr>
            <a:r>
              <a:rPr lang="en-US" sz="1600" dirty="0"/>
              <a:t>Travel to and from work</a:t>
            </a:r>
          </a:p>
          <a:p>
            <a:r>
              <a:rPr lang="en-US" sz="1600" dirty="0"/>
              <a:t>	- public transport, social distance and don’t touch surfaces</a:t>
            </a:r>
          </a:p>
          <a:p>
            <a:r>
              <a:rPr lang="en-US" sz="1600" dirty="0"/>
              <a:t>	- follow guidance on face coverings</a:t>
            </a:r>
          </a:p>
          <a:p>
            <a:endParaRPr lang="en-US" sz="1600" dirty="0"/>
          </a:p>
          <a:p>
            <a:pPr marL="285750" indent="-285750">
              <a:buFont typeface="Arial" panose="020B0604020202020204" pitchFamily="34" charset="0"/>
              <a:buChar char="•"/>
            </a:pPr>
            <a:r>
              <a:rPr lang="en-US" sz="1600" dirty="0"/>
              <a:t>Working patterns</a:t>
            </a:r>
          </a:p>
          <a:p>
            <a:r>
              <a:rPr lang="en-US" sz="1600" dirty="0"/>
              <a:t>	- hybrid working</a:t>
            </a:r>
          </a:p>
          <a:p>
            <a:r>
              <a:rPr lang="en-US" sz="1600" dirty="0"/>
              <a:t>	- stagger start and finish times and breaks</a:t>
            </a:r>
          </a:p>
          <a:p>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026241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DE24-D84F-4700-8606-1EE7FE508970}"/>
              </a:ext>
            </a:extLst>
          </p:cNvPr>
          <p:cNvSpPr>
            <a:spLocks noGrp="1"/>
          </p:cNvSpPr>
          <p:nvPr>
            <p:ph type="title"/>
          </p:nvPr>
        </p:nvSpPr>
        <p:spPr/>
        <p:txBody>
          <a:bodyPr/>
          <a:lstStyle/>
          <a:p>
            <a:r>
              <a:rPr lang="en-US" dirty="0"/>
              <a:t>Generally</a:t>
            </a:r>
            <a:endParaRPr lang="en-GB" dirty="0"/>
          </a:p>
        </p:txBody>
      </p:sp>
      <p:sp>
        <p:nvSpPr>
          <p:cNvPr id="3" name="Content Placeholder 2">
            <a:extLst>
              <a:ext uri="{FF2B5EF4-FFF2-40B4-BE49-F238E27FC236}">
                <a16:creationId xmlns:a16="http://schemas.microsoft.com/office/drawing/2014/main" id="{C919AAD9-C1E6-4BFF-9E27-B90AD12474B8}"/>
              </a:ext>
            </a:extLst>
          </p:cNvPr>
          <p:cNvSpPr>
            <a:spLocks noGrp="1"/>
          </p:cNvSpPr>
          <p:nvPr>
            <p:ph sz="quarter" idx="10"/>
          </p:nvPr>
        </p:nvSpPr>
        <p:spPr/>
        <p:txBody>
          <a:bodyPr/>
          <a:lstStyle/>
          <a:p>
            <a:pPr marL="285750" indent="-285750">
              <a:buFont typeface="Arial" panose="020B0604020202020204" pitchFamily="34" charset="0"/>
              <a:buChar char="•"/>
            </a:pPr>
            <a:r>
              <a:rPr lang="en-US" sz="1600" dirty="0"/>
              <a:t>Hygiene and cleanliness</a:t>
            </a:r>
          </a:p>
          <a:p>
            <a:r>
              <a:rPr lang="en-US" sz="1600" dirty="0"/>
              <a:t>	- Install additional handwashing facilities/hand sanitizer</a:t>
            </a:r>
          </a:p>
          <a:p>
            <a:r>
              <a:rPr lang="en-US" sz="1600" dirty="0"/>
              <a:t>	- Cleaning work areas</a:t>
            </a:r>
          </a:p>
          <a:p>
            <a:r>
              <a:rPr lang="en-US" sz="1600" dirty="0"/>
              <a:t>	- Employees to play their part</a:t>
            </a:r>
          </a:p>
          <a:p>
            <a:endParaRPr lang="en-US" sz="1600" dirty="0"/>
          </a:p>
          <a:p>
            <a:pPr marL="285750" indent="-285750">
              <a:buFont typeface="Arial" panose="020B0604020202020204" pitchFamily="34" charset="0"/>
              <a:buChar char="•"/>
            </a:pPr>
            <a:r>
              <a:rPr lang="en-US" sz="1600" dirty="0"/>
              <a:t>Social distancing measures</a:t>
            </a:r>
          </a:p>
          <a:p>
            <a:r>
              <a:rPr lang="en-US" sz="1600" dirty="0"/>
              <a:t>	- Spacing out workstations, floor markings, working back-to-back or sideways</a:t>
            </a:r>
          </a:p>
          <a:p>
            <a:r>
              <a:rPr lang="en-US" sz="1600" dirty="0"/>
              <a:t>	- Meetings: remote where possible otherwise only essential parties, keep them 	 	short, maintain social distancing etc.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Personal protective equipment (PPE)</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314348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5B043-AD4E-4D93-AC34-A66703C96285}"/>
              </a:ext>
            </a:extLst>
          </p:cNvPr>
          <p:cNvSpPr>
            <a:spLocks noGrp="1"/>
          </p:cNvSpPr>
          <p:nvPr>
            <p:ph type="title"/>
          </p:nvPr>
        </p:nvSpPr>
        <p:spPr/>
        <p:txBody>
          <a:bodyPr/>
          <a:lstStyle/>
          <a:p>
            <a:r>
              <a:rPr lang="en-GB" dirty="0"/>
              <a:t>Flu Jab</a:t>
            </a:r>
          </a:p>
        </p:txBody>
      </p:sp>
    </p:spTree>
    <p:extLst>
      <p:ext uri="{BB962C8B-B14F-4D97-AF65-F5344CB8AC3E}">
        <p14:creationId xmlns:p14="http://schemas.microsoft.com/office/powerpoint/2010/main" val="40347851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DE24-D84F-4700-8606-1EE7FE508970}"/>
              </a:ext>
            </a:extLst>
          </p:cNvPr>
          <p:cNvSpPr>
            <a:spLocks noGrp="1"/>
          </p:cNvSpPr>
          <p:nvPr>
            <p:ph type="title"/>
          </p:nvPr>
        </p:nvSpPr>
        <p:spPr/>
        <p:txBody>
          <a:bodyPr/>
          <a:lstStyle/>
          <a:p>
            <a:r>
              <a:rPr lang="en-US" dirty="0"/>
              <a:t>Flu Jab</a:t>
            </a:r>
            <a:endParaRPr lang="en-GB" dirty="0"/>
          </a:p>
        </p:txBody>
      </p:sp>
      <p:sp>
        <p:nvSpPr>
          <p:cNvPr id="3" name="Content Placeholder 2">
            <a:extLst>
              <a:ext uri="{FF2B5EF4-FFF2-40B4-BE49-F238E27FC236}">
                <a16:creationId xmlns:a16="http://schemas.microsoft.com/office/drawing/2014/main" id="{C919AAD9-C1E6-4BFF-9E27-B90AD12474B8}"/>
              </a:ext>
            </a:extLst>
          </p:cNvPr>
          <p:cNvSpPr>
            <a:spLocks noGrp="1"/>
          </p:cNvSpPr>
          <p:nvPr>
            <p:ph sz="quarter" idx="10"/>
          </p:nvPr>
        </p:nvSpPr>
        <p:spPr/>
        <p:txBody>
          <a:bodyPr/>
          <a:lstStyle/>
          <a:p>
            <a:pPr marL="285750" indent="-285750">
              <a:buFont typeface="Arial" panose="020B0604020202020204" pitchFamily="34" charset="0"/>
              <a:buChar char="•"/>
            </a:pPr>
            <a:r>
              <a:rPr lang="en-US" sz="1600" dirty="0"/>
              <a:t>Why is it important?</a:t>
            </a:r>
          </a:p>
          <a:p>
            <a:r>
              <a:rPr lang="en-US" sz="1600" dirty="0"/>
              <a:t>	- 	More people likely to get this winter due to lack of immunity</a:t>
            </a:r>
          </a:p>
          <a:p>
            <a:r>
              <a:rPr lang="en-US" sz="1600" dirty="0"/>
              <a:t>	-	If get flu and COVID-19, likely to fall seriously ill</a:t>
            </a:r>
          </a:p>
          <a:p>
            <a:r>
              <a:rPr lang="en-US" sz="1600" dirty="0"/>
              <a:t>	-	Vaccination provides protection for them and those around them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Arrangements you can make</a:t>
            </a:r>
          </a:p>
          <a:p>
            <a:r>
              <a:rPr lang="en-US" sz="1600" dirty="0"/>
              <a:t>	-	Vaccinations in the workplace</a:t>
            </a:r>
          </a:p>
          <a:p>
            <a:r>
              <a:rPr lang="en-US" sz="1600" dirty="0"/>
              <a:t>	-	Arranged through a private health provider</a:t>
            </a:r>
          </a:p>
          <a:p>
            <a:r>
              <a:rPr lang="en-US" sz="1600" dirty="0"/>
              <a:t>	-	Vouchers/free jabs</a:t>
            </a:r>
          </a:p>
          <a:p>
            <a:endParaRPr lang="en-US" sz="1600" dirty="0"/>
          </a:p>
          <a:p>
            <a:pPr marL="285750" indent="-285750">
              <a:buFont typeface="Arial" panose="020B0604020202020204" pitchFamily="34" charset="0"/>
              <a:buChar char="•"/>
            </a:pPr>
            <a:r>
              <a:rPr lang="en-US" sz="1600" dirty="0"/>
              <a:t>Paid or unpaid time off</a:t>
            </a:r>
          </a:p>
        </p:txBody>
      </p:sp>
    </p:spTree>
    <p:extLst>
      <p:ext uri="{BB962C8B-B14F-4D97-AF65-F5344CB8AC3E}">
        <p14:creationId xmlns:p14="http://schemas.microsoft.com/office/powerpoint/2010/main" val="1788727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Alcumus PPT Theme">
  <a:themeElements>
    <a:clrScheme name="Alcumus colour theme">
      <a:dk1>
        <a:sysClr val="windowText" lastClr="000000"/>
      </a:dk1>
      <a:lt1>
        <a:sysClr val="window" lastClr="FFFFFF"/>
      </a:lt1>
      <a:dk2>
        <a:srgbClr val="3F3F3F"/>
      </a:dk2>
      <a:lt2>
        <a:srgbClr val="D8D8D8"/>
      </a:lt2>
      <a:accent1>
        <a:srgbClr val="009FDA"/>
      </a:accent1>
      <a:accent2>
        <a:srgbClr val="294A76"/>
      </a:accent2>
      <a:accent3>
        <a:srgbClr val="614793"/>
      </a:accent3>
      <a:accent4>
        <a:srgbClr val="EF7D00"/>
      </a:accent4>
      <a:accent5>
        <a:srgbClr val="007BA6"/>
      </a:accent5>
      <a:accent6>
        <a:srgbClr val="601C70"/>
      </a:accent6>
      <a:hlink>
        <a:srgbClr val="0563C1"/>
      </a:hlink>
      <a:folHlink>
        <a:srgbClr val="954F72"/>
      </a:folHlink>
    </a:clrScheme>
    <a:fontScheme name="Alcumus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500" smtClean="0"/>
        </a:defPPr>
      </a:lstStyle>
    </a:txDef>
  </a:objectDefaults>
  <a:extraClrSchemeLst/>
  <a:extLst>
    <a:ext uri="{05A4C25C-085E-4340-85A3-A5531E510DB2}">
      <thm15:themeFamily xmlns:thm15="http://schemas.microsoft.com/office/thememl/2012/main" name="Alcumus PPT template 170810.potx [Read-Only]" id="{35C49EA7-7CBA-48CA-BCC4-FC429C120307}" vid="{2E18D28E-6127-436B-877A-3DE1FBDE1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5C99E0FAAE03439A47CF0DDA042898" ma:contentTypeVersion="7" ma:contentTypeDescription="Create a new document." ma:contentTypeScope="" ma:versionID="cd3bd5951c14147f2380a3ebc2af520f">
  <xsd:schema xmlns:xsd="http://www.w3.org/2001/XMLSchema" xmlns:xs="http://www.w3.org/2001/XMLSchema" xmlns:p="http://schemas.microsoft.com/office/2006/metadata/properties" xmlns:ns2="6972da30-870f-4746-8f3b-02ce4031941f" xmlns:ns3="b435735f-6278-4981-8f61-73e0ea6a542c" targetNamespace="http://schemas.microsoft.com/office/2006/metadata/properties" ma:root="true" ma:fieldsID="b16df761385a2597c0dc6185b9d596ec" ns2:_="" ns3:_="">
    <xsd:import namespace="6972da30-870f-4746-8f3b-02ce4031941f"/>
    <xsd:import namespace="b435735f-6278-4981-8f61-73e0ea6a54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2da30-870f-4746-8f3b-02ce403194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35735f-6278-4981-8f61-73e0ea6a542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C3A44B-98C9-4E16-AF18-D00934FA3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2da30-870f-4746-8f3b-02ce4031941f"/>
    <ds:schemaRef ds:uri="b435735f-6278-4981-8f61-73e0ea6a54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A7F973-2D86-475F-864F-9BD5947B5903}">
  <ds:schemaRefs>
    <ds:schemaRef ds:uri="http://schemas.microsoft.com/sharepoint/v3/contenttype/forms"/>
  </ds:schemaRefs>
</ds:datastoreItem>
</file>

<file path=customXml/itemProps3.xml><?xml version="1.0" encoding="utf-8"?>
<ds:datastoreItem xmlns:ds="http://schemas.openxmlformats.org/officeDocument/2006/customXml" ds:itemID="{4BBA381A-05CB-4425-8BDB-7F7F5CFAE609}">
  <ds:schemaRefs>
    <ds:schemaRef ds:uri="http://schemas.microsoft.com/office/2006/metadata/properties"/>
    <ds:schemaRef ds:uri="http://www.w3.org/XML/1998/namespace"/>
    <ds:schemaRef ds:uri="http://purl.org/dc/dcmitype/"/>
    <ds:schemaRef ds:uri="http://purl.org/dc/elements/1.1/"/>
    <ds:schemaRef ds:uri="http://purl.org/dc/terms/"/>
    <ds:schemaRef ds:uri="http://schemas.microsoft.com/office/2006/documentManagement/types"/>
    <ds:schemaRef ds:uri="6972da30-870f-4746-8f3b-02ce4031941f"/>
    <ds:schemaRef ds:uri="http://schemas.microsoft.com/office/infopath/2007/PartnerControls"/>
    <ds:schemaRef ds:uri="http://schemas.openxmlformats.org/package/2006/metadata/core-properties"/>
    <ds:schemaRef ds:uri="b435735f-6278-4981-8f61-73e0ea6a542c"/>
  </ds:schemaRefs>
</ds:datastoreItem>
</file>

<file path=docProps/app.xml><?xml version="1.0" encoding="utf-8"?>
<Properties xmlns="http://schemas.openxmlformats.org/officeDocument/2006/extended-properties" xmlns:vt="http://schemas.openxmlformats.org/officeDocument/2006/docPropsVTypes">
  <Template/>
  <TotalTime>4205</TotalTime>
  <Words>2369</Words>
  <Application>Microsoft Office PowerPoint</Application>
  <PresentationFormat>On-screen Show (16:9)</PresentationFormat>
  <Paragraphs>251</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Symbol</vt:lpstr>
      <vt:lpstr>Alcumus PPT Theme</vt:lpstr>
      <vt:lpstr>WINTER ILLNESSES AND MENTAL HEALTH</vt:lpstr>
      <vt:lpstr>Overview of what will be covered today…</vt:lpstr>
      <vt:lpstr>Continuing Covid  Measures</vt:lpstr>
      <vt:lpstr>Relaxation of restrictions</vt:lpstr>
      <vt:lpstr>Generally</vt:lpstr>
      <vt:lpstr>Generally</vt:lpstr>
      <vt:lpstr>Generally</vt:lpstr>
      <vt:lpstr>Flu Jab</vt:lpstr>
      <vt:lpstr>Flu Jab</vt:lpstr>
      <vt:lpstr>Winter Mental Health</vt:lpstr>
      <vt:lpstr>Winter Mental Health</vt:lpstr>
      <vt:lpstr>Work-Related Stress</vt:lpstr>
      <vt:lpstr>The Prevalence of mental Ill health within the workplace</vt:lpstr>
      <vt:lpstr>What is Stress</vt:lpstr>
      <vt:lpstr>Stress and Wellbeing</vt:lpstr>
      <vt:lpstr>Work-Related Stress and How to Tackle it</vt:lpstr>
      <vt:lpstr>Stress Risk Assessment</vt:lpstr>
      <vt:lpstr>Actions v’s Benefits</vt:lpstr>
      <vt:lpstr>Stress – A Summary</vt:lpstr>
      <vt:lpstr>CHRISTMAS!</vt:lpstr>
      <vt:lpstr>Christmas Parties/Events</vt:lpstr>
      <vt:lpstr>Office Christmas Party – Safety Tips</vt:lpstr>
      <vt:lpstr>Tips for Seasonal Success</vt:lpstr>
      <vt:lpstr>ADVERSE WEATHER</vt:lpstr>
      <vt:lpstr>Adverse Weather</vt:lpstr>
      <vt:lpstr>Winter Safety</vt:lpstr>
      <vt:lpstr>Winter Safety - Preparing for Winter </vt:lpstr>
      <vt:lpstr>General advice to prevent Slips and trips</vt:lpstr>
      <vt:lpstr>Any Questions? You will receive a survey when the webinar ends, please submit all your questions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Lewis</dc:creator>
  <dc:description/>
  <cp:lastModifiedBy>Elin Jones</cp:lastModifiedBy>
  <cp:revision>270</cp:revision>
  <dcterms:created xsi:type="dcterms:W3CDTF">1601-01-01T00:00:00Z</dcterms:created>
  <dcterms:modified xsi:type="dcterms:W3CDTF">2021-11-10T08:30:15Z</dcterms:modified>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y fmtid="{D5CDD505-2E9C-101B-9397-08002B2CF9AE}" pid="12" name="ContentTypeId">
    <vt:lpwstr>0x010100C45C99E0FAAE03439A47CF0DDA042898</vt:lpwstr>
  </property>
</Properties>
</file>